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</p:sldMasterIdLst>
  <p:notesMasterIdLst>
    <p:notesMasterId r:id="rId35"/>
  </p:notesMasterIdLst>
  <p:sldIdLst>
    <p:sldId id="256" r:id="rId3"/>
    <p:sldId id="257" r:id="rId4"/>
    <p:sldId id="258" r:id="rId5"/>
    <p:sldId id="259" r:id="rId6"/>
    <p:sldId id="260" r:id="rId7"/>
    <p:sldId id="265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62" r:id="rId17"/>
    <p:sldId id="278" r:id="rId18"/>
    <p:sldId id="263" r:id="rId19"/>
    <p:sldId id="279" r:id="rId20"/>
    <p:sldId id="280" r:id="rId21"/>
    <p:sldId id="281" r:id="rId22"/>
    <p:sldId id="282" r:id="rId23"/>
    <p:sldId id="284" r:id="rId24"/>
    <p:sldId id="285" r:id="rId25"/>
    <p:sldId id="264" r:id="rId26"/>
    <p:sldId id="286" r:id="rId27"/>
    <p:sldId id="289" r:id="rId28"/>
    <p:sldId id="288" r:id="rId29"/>
    <p:sldId id="290" r:id="rId30"/>
    <p:sldId id="287" r:id="rId31"/>
    <p:sldId id="291" r:id="rId32"/>
    <p:sldId id="292" r:id="rId33"/>
    <p:sldId id="293" r:id="rId34"/>
  </p:sldIdLst>
  <p:sldSz cx="9144000" cy="6858000" type="screen4x3"/>
  <p:notesSz cx="6858000" cy="9144000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Bitstream Vera Sans" charset="0"/>
      </a:defRPr>
    </a:lvl1pPr>
    <a:lvl2pPr marL="742950" indent="-28575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Bitstream Vera Sans" charset="0"/>
      </a:defRPr>
    </a:lvl2pPr>
    <a:lvl3pPr marL="11430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Bitstream Vera Sans" charset="0"/>
      </a:defRPr>
    </a:lvl3pPr>
    <a:lvl4pPr marL="16002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Bitstream Vera Sans" charset="0"/>
      </a:defRPr>
    </a:lvl4pPr>
    <a:lvl5pPr marL="20574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Bitstream Vera Sans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Bitstream Vera Sans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Bitstream Vera Sans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Bitstream Vera Sans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Bitstream Vera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2A5C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105FDC-D701-4971-BAB8-94FD9CB49FE2}" v="364" dt="2022-07-22T05:39:28.1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Estilo Médio 3 - Destaqu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94" y="7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OGO CASTANHEIRA SIMÕES" userId="b7c6a955-70b8-4923-9b36-971bd9507832" providerId="ADAL" clId="{32105FDC-D701-4971-BAB8-94FD9CB49FE2}"/>
    <pc:docChg chg="undo custSel addSld delSld modSld sldOrd addSection delSection">
      <pc:chgData name="DIOGO CASTANHEIRA SIMÕES" userId="b7c6a955-70b8-4923-9b36-971bd9507832" providerId="ADAL" clId="{32105FDC-D701-4971-BAB8-94FD9CB49FE2}" dt="2022-07-22T05:52:25.193" v="6923" actId="242"/>
      <pc:docMkLst>
        <pc:docMk/>
      </pc:docMkLst>
      <pc:sldChg chg="modSp mod">
        <pc:chgData name="DIOGO CASTANHEIRA SIMÕES" userId="b7c6a955-70b8-4923-9b36-971bd9507832" providerId="ADAL" clId="{32105FDC-D701-4971-BAB8-94FD9CB49FE2}" dt="2022-07-21T00:53:59.382" v="594" actId="120"/>
        <pc:sldMkLst>
          <pc:docMk/>
          <pc:sldMk cId="0" sldId="260"/>
        </pc:sldMkLst>
        <pc:spChg chg="mod">
          <ac:chgData name="DIOGO CASTANHEIRA SIMÕES" userId="b7c6a955-70b8-4923-9b36-971bd9507832" providerId="ADAL" clId="{32105FDC-D701-4971-BAB8-94FD9CB49FE2}" dt="2022-07-21T00:53:59.382" v="594" actId="120"/>
          <ac:spMkLst>
            <pc:docMk/>
            <pc:sldMk cId="0" sldId="260"/>
            <ac:spMk id="6" creationId="{126E6982-97B4-F979-F2DA-AA41CEE675E6}"/>
          </ac:spMkLst>
        </pc:spChg>
        <pc:spChg chg="mod">
          <ac:chgData name="DIOGO CASTANHEIRA SIMÕES" userId="b7c6a955-70b8-4923-9b36-971bd9507832" providerId="ADAL" clId="{32105FDC-D701-4971-BAB8-94FD9CB49FE2}" dt="2022-07-21T00:53:56.800" v="593" actId="120"/>
          <ac:spMkLst>
            <pc:docMk/>
            <pc:sldMk cId="0" sldId="260"/>
            <ac:spMk id="6147" creationId="{0E674F7D-C355-B1B7-F4D7-30906CAFFE7E}"/>
          </ac:spMkLst>
        </pc:spChg>
      </pc:sldChg>
      <pc:sldChg chg="del">
        <pc:chgData name="DIOGO CASTANHEIRA SIMÕES" userId="b7c6a955-70b8-4923-9b36-971bd9507832" providerId="ADAL" clId="{32105FDC-D701-4971-BAB8-94FD9CB49FE2}" dt="2022-07-21T00:48:38.182" v="543" actId="2696"/>
        <pc:sldMkLst>
          <pc:docMk/>
          <pc:sldMk cId="0" sldId="261"/>
        </pc:sldMkLst>
      </pc:sldChg>
      <pc:sldChg chg="add del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4018832544" sldId="262"/>
        </pc:sldMkLst>
      </pc:sldChg>
      <pc:sldChg chg="add del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2706899308" sldId="263"/>
        </pc:sldMkLst>
      </pc:sldChg>
      <pc:sldChg chg="add del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2810641371" sldId="264"/>
        </pc:sldMkLst>
      </pc:sldChg>
      <pc:sldChg chg="addSp delSp modSp mod">
        <pc:chgData name="DIOGO CASTANHEIRA SIMÕES" userId="b7c6a955-70b8-4923-9b36-971bd9507832" providerId="ADAL" clId="{32105FDC-D701-4971-BAB8-94FD9CB49FE2}" dt="2022-07-21T00:54:11.684" v="596" actId="120"/>
        <pc:sldMkLst>
          <pc:docMk/>
          <pc:sldMk cId="645332236" sldId="265"/>
        </pc:sldMkLst>
        <pc:spChg chg="mod">
          <ac:chgData name="DIOGO CASTANHEIRA SIMÕES" userId="b7c6a955-70b8-4923-9b36-971bd9507832" providerId="ADAL" clId="{32105FDC-D701-4971-BAB8-94FD9CB49FE2}" dt="2022-07-21T00:54:11.684" v="596" actId="120"/>
          <ac:spMkLst>
            <pc:docMk/>
            <pc:sldMk cId="645332236" sldId="265"/>
            <ac:spMk id="6" creationId="{126E6982-97B4-F979-F2DA-AA41CEE675E6}"/>
          </ac:spMkLst>
        </pc:spChg>
        <pc:spChg chg="add mod">
          <ac:chgData name="DIOGO CASTANHEIRA SIMÕES" userId="b7c6a955-70b8-4923-9b36-971bd9507832" providerId="ADAL" clId="{32105FDC-D701-4971-BAB8-94FD9CB49FE2}" dt="2022-07-21T00:52:12.570" v="575" actId="20577"/>
          <ac:spMkLst>
            <pc:docMk/>
            <pc:sldMk cId="645332236" sldId="265"/>
            <ac:spMk id="9" creationId="{1177F080-9C1C-5623-880A-E9C29B3A8F4E}"/>
          </ac:spMkLst>
        </pc:spChg>
        <pc:spChg chg="add del mod">
          <ac:chgData name="DIOGO CASTANHEIRA SIMÕES" userId="b7c6a955-70b8-4923-9b36-971bd9507832" providerId="ADAL" clId="{32105FDC-D701-4971-BAB8-94FD9CB49FE2}" dt="2022-07-21T00:25:13.520" v="298" actId="478"/>
          <ac:spMkLst>
            <pc:docMk/>
            <pc:sldMk cId="645332236" sldId="265"/>
            <ac:spMk id="11" creationId="{C26202C4-91F7-EA3B-004D-81956A2D58EE}"/>
          </ac:spMkLst>
        </pc:spChg>
        <pc:spChg chg="mod">
          <ac:chgData name="DIOGO CASTANHEIRA SIMÕES" userId="b7c6a955-70b8-4923-9b36-971bd9507832" providerId="ADAL" clId="{32105FDC-D701-4971-BAB8-94FD9CB49FE2}" dt="2022-07-21T00:54:09.908" v="595" actId="120"/>
          <ac:spMkLst>
            <pc:docMk/>
            <pc:sldMk cId="645332236" sldId="265"/>
            <ac:spMk id="6147" creationId="{0E674F7D-C355-B1B7-F4D7-30906CAFFE7E}"/>
          </ac:spMkLst>
        </pc:spChg>
        <pc:spChg chg="add del mod">
          <ac:chgData name="DIOGO CASTANHEIRA SIMÕES" userId="b7c6a955-70b8-4923-9b36-971bd9507832" providerId="ADAL" clId="{32105FDC-D701-4971-BAB8-94FD9CB49FE2}" dt="2022-07-21T00:18:24.319" v="201" actId="478"/>
          <ac:spMkLst>
            <pc:docMk/>
            <pc:sldMk cId="645332236" sldId="265"/>
            <ac:spMk id="6148" creationId="{121685F8-E856-6DDC-D2C6-FB2F40889546}"/>
          </ac:spMkLst>
        </pc:spChg>
        <pc:picChg chg="add mod">
          <ac:chgData name="DIOGO CASTANHEIRA SIMÕES" userId="b7c6a955-70b8-4923-9b36-971bd9507832" providerId="ADAL" clId="{32105FDC-D701-4971-BAB8-94FD9CB49FE2}" dt="2022-07-21T00:49:04.577" v="546" actId="1036"/>
          <ac:picMkLst>
            <pc:docMk/>
            <pc:sldMk cId="645332236" sldId="265"/>
            <ac:picMk id="4" creationId="{87102BE0-3EB8-FA6D-5B22-A5754C28CB63}"/>
          </ac:picMkLst>
        </pc:picChg>
        <pc:picChg chg="add del mod">
          <ac:chgData name="DIOGO CASTANHEIRA SIMÕES" userId="b7c6a955-70b8-4923-9b36-971bd9507832" providerId="ADAL" clId="{32105FDC-D701-4971-BAB8-94FD9CB49FE2}" dt="2022-07-21T00:40:45.687" v="534" actId="478"/>
          <ac:picMkLst>
            <pc:docMk/>
            <pc:sldMk cId="645332236" sldId="265"/>
            <ac:picMk id="12" creationId="{5223A4D9-A7D6-28B5-13D2-32F35F35E873}"/>
          </ac:picMkLst>
        </pc:picChg>
      </pc:sldChg>
      <pc:sldChg chg="addSp delSp modSp add del mod">
        <pc:chgData name="DIOGO CASTANHEIRA SIMÕES" userId="b7c6a955-70b8-4923-9b36-971bd9507832" providerId="ADAL" clId="{32105FDC-D701-4971-BAB8-94FD9CB49FE2}" dt="2022-07-22T04:30:08.713" v="5534" actId="47"/>
        <pc:sldMkLst>
          <pc:docMk/>
          <pc:sldMk cId="3002383206" sldId="266"/>
        </pc:sldMkLst>
        <pc:spChg chg="mod">
          <ac:chgData name="DIOGO CASTANHEIRA SIMÕES" userId="b7c6a955-70b8-4923-9b36-971bd9507832" providerId="ADAL" clId="{32105FDC-D701-4971-BAB8-94FD9CB49FE2}" dt="2022-07-21T19:22:26.034" v="735" actId="20577"/>
          <ac:spMkLst>
            <pc:docMk/>
            <pc:sldMk cId="3002383206" sldId="266"/>
            <ac:spMk id="6" creationId="{126E6982-97B4-F979-F2DA-AA41CEE675E6}"/>
          </ac:spMkLst>
        </pc:spChg>
        <pc:spChg chg="mod">
          <ac:chgData name="DIOGO CASTANHEIRA SIMÕES" userId="b7c6a955-70b8-4923-9b36-971bd9507832" providerId="ADAL" clId="{32105FDC-D701-4971-BAB8-94FD9CB49FE2}" dt="2022-07-21T23:52:31.457" v="848" actId="5793"/>
          <ac:spMkLst>
            <pc:docMk/>
            <pc:sldMk cId="3002383206" sldId="266"/>
            <ac:spMk id="9" creationId="{1177F080-9C1C-5623-880A-E9C29B3A8F4E}"/>
          </ac:spMkLst>
        </pc:spChg>
        <pc:spChg chg="mod">
          <ac:chgData name="DIOGO CASTANHEIRA SIMÕES" userId="b7c6a955-70b8-4923-9b36-971bd9507832" providerId="ADAL" clId="{32105FDC-D701-4971-BAB8-94FD9CB49FE2}" dt="2022-07-21T00:56:34.243" v="700" actId="20577"/>
          <ac:spMkLst>
            <pc:docMk/>
            <pc:sldMk cId="3002383206" sldId="266"/>
            <ac:spMk id="6147" creationId="{0E674F7D-C355-B1B7-F4D7-30906CAFFE7E}"/>
          </ac:spMkLst>
        </pc:spChg>
        <pc:picChg chg="add del mod">
          <ac:chgData name="DIOGO CASTANHEIRA SIMÕES" userId="b7c6a955-70b8-4923-9b36-971bd9507832" providerId="ADAL" clId="{32105FDC-D701-4971-BAB8-94FD9CB49FE2}" dt="2022-07-21T19:21:51.700" v="712" actId="478"/>
          <ac:picMkLst>
            <pc:docMk/>
            <pc:sldMk cId="3002383206" sldId="266"/>
            <ac:picMk id="3" creationId="{BEA68B32-6F24-AC0F-F665-17E44AEC7628}"/>
          </ac:picMkLst>
        </pc:picChg>
        <pc:picChg chg="del">
          <ac:chgData name="DIOGO CASTANHEIRA SIMÕES" userId="b7c6a955-70b8-4923-9b36-971bd9507832" providerId="ADAL" clId="{32105FDC-D701-4971-BAB8-94FD9CB49FE2}" dt="2022-07-21T00:54:37.712" v="602" actId="478"/>
          <ac:picMkLst>
            <pc:docMk/>
            <pc:sldMk cId="3002383206" sldId="266"/>
            <ac:picMk id="4" creationId="{87102BE0-3EB8-FA6D-5B22-A5754C28CB63}"/>
          </ac:picMkLst>
        </pc:picChg>
        <pc:picChg chg="add del mod">
          <ac:chgData name="DIOGO CASTANHEIRA SIMÕES" userId="b7c6a955-70b8-4923-9b36-971bd9507832" providerId="ADAL" clId="{32105FDC-D701-4971-BAB8-94FD9CB49FE2}" dt="2022-07-21T23:54:43.015" v="850"/>
          <ac:picMkLst>
            <pc:docMk/>
            <pc:sldMk cId="3002383206" sldId="266"/>
            <ac:picMk id="7" creationId="{62CE3827-866A-5210-06BA-C3626D0031B5}"/>
          </ac:picMkLst>
        </pc:picChg>
        <pc:picChg chg="add mod">
          <ac:chgData name="DIOGO CASTANHEIRA SIMÕES" userId="b7c6a955-70b8-4923-9b36-971bd9507832" providerId="ADAL" clId="{32105FDC-D701-4971-BAB8-94FD9CB49FE2}" dt="2022-07-21T23:55:24.176" v="857" actId="1076"/>
          <ac:picMkLst>
            <pc:docMk/>
            <pc:sldMk cId="3002383206" sldId="266"/>
            <ac:picMk id="10" creationId="{F811B287-4CAE-5F63-9A4C-55240330AA32}"/>
          </ac:picMkLst>
        </pc:picChg>
      </pc:sldChg>
      <pc:sldChg chg="modSp add del">
        <pc:chgData name="DIOGO CASTANHEIRA SIMÕES" userId="b7c6a955-70b8-4923-9b36-971bd9507832" providerId="ADAL" clId="{32105FDC-D701-4971-BAB8-94FD9CB49FE2}" dt="2022-07-22T04:30:08.713" v="5534" actId="47"/>
        <pc:sldMkLst>
          <pc:docMk/>
          <pc:sldMk cId="1098292149" sldId="267"/>
        </pc:sldMkLst>
        <pc:picChg chg="mod">
          <ac:chgData name="DIOGO CASTANHEIRA SIMÕES" userId="b7c6a955-70b8-4923-9b36-971bd9507832" providerId="ADAL" clId="{32105FDC-D701-4971-BAB8-94FD9CB49FE2}" dt="2022-07-21T23:57:37.622" v="859" actId="14826"/>
          <ac:picMkLst>
            <pc:docMk/>
            <pc:sldMk cId="1098292149" sldId="267"/>
            <ac:picMk id="10" creationId="{F811B287-4CAE-5F63-9A4C-55240330AA32}"/>
          </ac:picMkLst>
        </pc:picChg>
      </pc:sldChg>
      <pc:sldChg chg="modSp add del">
        <pc:chgData name="DIOGO CASTANHEIRA SIMÕES" userId="b7c6a955-70b8-4923-9b36-971bd9507832" providerId="ADAL" clId="{32105FDC-D701-4971-BAB8-94FD9CB49FE2}" dt="2022-07-22T04:30:08.713" v="5534" actId="47"/>
        <pc:sldMkLst>
          <pc:docMk/>
          <pc:sldMk cId="3505406484" sldId="268"/>
        </pc:sldMkLst>
        <pc:picChg chg="mod">
          <ac:chgData name="DIOGO CASTANHEIRA SIMÕES" userId="b7c6a955-70b8-4923-9b36-971bd9507832" providerId="ADAL" clId="{32105FDC-D701-4971-BAB8-94FD9CB49FE2}" dt="2022-07-21T23:58:54.449" v="862" actId="14826"/>
          <ac:picMkLst>
            <pc:docMk/>
            <pc:sldMk cId="3505406484" sldId="268"/>
            <ac:picMk id="10" creationId="{F811B287-4CAE-5F63-9A4C-55240330AA32}"/>
          </ac:picMkLst>
        </pc:picChg>
      </pc:sldChg>
      <pc:sldChg chg="modSp add del">
        <pc:chgData name="DIOGO CASTANHEIRA SIMÕES" userId="b7c6a955-70b8-4923-9b36-971bd9507832" providerId="ADAL" clId="{32105FDC-D701-4971-BAB8-94FD9CB49FE2}" dt="2022-07-22T04:30:08.713" v="5534" actId="47"/>
        <pc:sldMkLst>
          <pc:docMk/>
          <pc:sldMk cId="3640990350" sldId="269"/>
        </pc:sldMkLst>
        <pc:picChg chg="mod">
          <ac:chgData name="DIOGO CASTANHEIRA SIMÕES" userId="b7c6a955-70b8-4923-9b36-971bd9507832" providerId="ADAL" clId="{32105FDC-D701-4971-BAB8-94FD9CB49FE2}" dt="2022-07-21T23:59:07.964" v="863" actId="14826"/>
          <ac:picMkLst>
            <pc:docMk/>
            <pc:sldMk cId="3640990350" sldId="269"/>
            <ac:picMk id="10" creationId="{F811B287-4CAE-5F63-9A4C-55240330AA32}"/>
          </ac:picMkLst>
        </pc:picChg>
      </pc:sldChg>
      <pc:sldChg chg="modSp add del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4169799638" sldId="270"/>
        </pc:sldMkLst>
        <pc:picChg chg="mod">
          <ac:chgData name="DIOGO CASTANHEIRA SIMÕES" userId="b7c6a955-70b8-4923-9b36-971bd9507832" providerId="ADAL" clId="{32105FDC-D701-4971-BAB8-94FD9CB49FE2}" dt="2022-07-22T00:01:04.192" v="866" actId="14826"/>
          <ac:picMkLst>
            <pc:docMk/>
            <pc:sldMk cId="4169799638" sldId="270"/>
            <ac:picMk id="10" creationId="{F811B287-4CAE-5F63-9A4C-55240330AA32}"/>
          </ac:picMkLst>
        </pc:picChg>
      </pc:sldChg>
      <pc:sldChg chg="delSp modSp add del mo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1875121091" sldId="271"/>
        </pc:sldMkLst>
        <pc:picChg chg="del">
          <ac:chgData name="DIOGO CASTANHEIRA SIMÕES" userId="b7c6a955-70b8-4923-9b36-971bd9507832" providerId="ADAL" clId="{32105FDC-D701-4971-BAB8-94FD9CB49FE2}" dt="2022-07-22T00:04:27.268" v="868" actId="478"/>
          <ac:picMkLst>
            <pc:docMk/>
            <pc:sldMk cId="1875121091" sldId="271"/>
            <ac:picMk id="2" creationId="{0112C582-8997-2874-6D55-C434A361B6A3}"/>
          </ac:picMkLst>
        </pc:picChg>
        <pc:picChg chg="mod">
          <ac:chgData name="DIOGO CASTANHEIRA SIMÕES" userId="b7c6a955-70b8-4923-9b36-971bd9507832" providerId="ADAL" clId="{32105FDC-D701-4971-BAB8-94FD9CB49FE2}" dt="2022-07-22T00:02:03.024" v="867" actId="14826"/>
          <ac:picMkLst>
            <pc:docMk/>
            <pc:sldMk cId="1875121091" sldId="271"/>
            <ac:picMk id="10" creationId="{F811B287-4CAE-5F63-9A4C-55240330AA32}"/>
          </ac:picMkLst>
        </pc:picChg>
      </pc:sldChg>
      <pc:sldChg chg="addSp delSp modSp add del mo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222817999" sldId="272"/>
        </pc:sldMkLst>
        <pc:spChg chg="mod">
          <ac:chgData name="DIOGO CASTANHEIRA SIMÕES" userId="b7c6a955-70b8-4923-9b36-971bd9507832" providerId="ADAL" clId="{32105FDC-D701-4971-BAB8-94FD9CB49FE2}" dt="2022-07-22T00:07:54.111" v="946" actId="20577"/>
          <ac:spMkLst>
            <pc:docMk/>
            <pc:sldMk cId="222817999" sldId="272"/>
            <ac:spMk id="6" creationId="{126E6982-97B4-F979-F2DA-AA41CEE675E6}"/>
          </ac:spMkLst>
        </pc:spChg>
        <pc:spChg chg="mod">
          <ac:chgData name="DIOGO CASTANHEIRA SIMÕES" userId="b7c6a955-70b8-4923-9b36-971bd9507832" providerId="ADAL" clId="{32105FDC-D701-4971-BAB8-94FD9CB49FE2}" dt="2022-07-22T00:10:51.563" v="1048" actId="2710"/>
          <ac:spMkLst>
            <pc:docMk/>
            <pc:sldMk cId="222817999" sldId="272"/>
            <ac:spMk id="9" creationId="{1177F080-9C1C-5623-880A-E9C29B3A8F4E}"/>
          </ac:spMkLst>
        </pc:spChg>
        <pc:spChg chg="mod">
          <ac:chgData name="DIOGO CASTANHEIRA SIMÕES" userId="b7c6a955-70b8-4923-9b36-971bd9507832" providerId="ADAL" clId="{32105FDC-D701-4971-BAB8-94FD9CB49FE2}" dt="2022-07-22T00:05:44.902" v="900" actId="20577"/>
          <ac:spMkLst>
            <pc:docMk/>
            <pc:sldMk cId="222817999" sldId="272"/>
            <ac:spMk id="6147" creationId="{0E674F7D-C355-B1B7-F4D7-30906CAFFE7E}"/>
          </ac:spMkLst>
        </pc:spChg>
        <pc:picChg chg="add mod">
          <ac:chgData name="DIOGO CASTANHEIRA SIMÕES" userId="b7c6a955-70b8-4923-9b36-971bd9507832" providerId="ADAL" clId="{32105FDC-D701-4971-BAB8-94FD9CB49FE2}" dt="2022-07-22T00:12:59.723" v="1054" actId="1076"/>
          <ac:picMkLst>
            <pc:docMk/>
            <pc:sldMk cId="222817999" sldId="272"/>
            <ac:picMk id="3" creationId="{1611FFA8-CC83-8B33-A176-D6C61F057192}"/>
          </ac:picMkLst>
        </pc:picChg>
        <pc:picChg chg="del">
          <ac:chgData name="DIOGO CASTANHEIRA SIMÕES" userId="b7c6a955-70b8-4923-9b36-971bd9507832" providerId="ADAL" clId="{32105FDC-D701-4971-BAB8-94FD9CB49FE2}" dt="2022-07-22T00:04:51.156" v="869" actId="478"/>
          <ac:picMkLst>
            <pc:docMk/>
            <pc:sldMk cId="222817999" sldId="272"/>
            <ac:picMk id="4" creationId="{87102BE0-3EB8-FA6D-5B22-A5754C28CB63}"/>
          </ac:picMkLst>
        </pc:picChg>
        <pc:picChg chg="add del mod">
          <ac:chgData name="DIOGO CASTANHEIRA SIMÕES" userId="b7c6a955-70b8-4923-9b36-971bd9507832" providerId="ADAL" clId="{32105FDC-D701-4971-BAB8-94FD9CB49FE2}" dt="2022-07-22T00:15:01.124" v="1056" actId="478"/>
          <ac:picMkLst>
            <pc:docMk/>
            <pc:sldMk cId="222817999" sldId="272"/>
            <ac:picMk id="8" creationId="{3ECB6A90-B637-284D-989D-3BD7DA4E8BE5}"/>
          </ac:picMkLst>
        </pc:picChg>
        <pc:picChg chg="add mod">
          <ac:chgData name="DIOGO CASTANHEIRA SIMÕES" userId="b7c6a955-70b8-4923-9b36-971bd9507832" providerId="ADAL" clId="{32105FDC-D701-4971-BAB8-94FD9CB49FE2}" dt="2022-07-22T00:49:20.161" v="1076" actId="1076"/>
          <ac:picMkLst>
            <pc:docMk/>
            <pc:sldMk cId="222817999" sldId="272"/>
            <ac:picMk id="11" creationId="{3F898F9A-3A9E-01FC-13AC-79CF42A15143}"/>
          </ac:picMkLst>
        </pc:picChg>
        <pc:picChg chg="add mod">
          <ac:chgData name="DIOGO CASTANHEIRA SIMÕES" userId="b7c6a955-70b8-4923-9b36-971bd9507832" providerId="ADAL" clId="{32105FDC-D701-4971-BAB8-94FD9CB49FE2}" dt="2022-07-22T00:49:21.960" v="1077" actId="1076"/>
          <ac:picMkLst>
            <pc:docMk/>
            <pc:sldMk cId="222817999" sldId="272"/>
            <ac:picMk id="13" creationId="{732BD9EA-BB7C-B402-425C-CB3C164E363C}"/>
          </ac:picMkLst>
        </pc:picChg>
      </pc:sldChg>
      <pc:sldChg chg="addSp delSp modSp add del mo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782631692" sldId="273"/>
        </pc:sldMkLst>
        <pc:spChg chg="mod">
          <ac:chgData name="DIOGO CASTANHEIRA SIMÕES" userId="b7c6a955-70b8-4923-9b36-971bd9507832" providerId="ADAL" clId="{32105FDC-D701-4971-BAB8-94FD9CB49FE2}" dt="2022-07-22T00:54:02.347" v="1117" actId="20577"/>
          <ac:spMkLst>
            <pc:docMk/>
            <pc:sldMk cId="782631692" sldId="273"/>
            <ac:spMk id="6" creationId="{126E6982-97B4-F979-F2DA-AA41CEE675E6}"/>
          </ac:spMkLst>
        </pc:spChg>
        <pc:spChg chg="mod">
          <ac:chgData name="DIOGO CASTANHEIRA SIMÕES" userId="b7c6a955-70b8-4923-9b36-971bd9507832" providerId="ADAL" clId="{32105FDC-D701-4971-BAB8-94FD9CB49FE2}" dt="2022-07-22T01:14:19.757" v="1547" actId="113"/>
          <ac:spMkLst>
            <pc:docMk/>
            <pc:sldMk cId="782631692" sldId="273"/>
            <ac:spMk id="9" creationId="{1177F080-9C1C-5623-880A-E9C29B3A8F4E}"/>
          </ac:spMkLst>
        </pc:spChg>
        <pc:spChg chg="mod">
          <ac:chgData name="DIOGO CASTANHEIRA SIMÕES" userId="b7c6a955-70b8-4923-9b36-971bd9507832" providerId="ADAL" clId="{32105FDC-D701-4971-BAB8-94FD9CB49FE2}" dt="2022-07-22T00:50:07.142" v="1092" actId="20577"/>
          <ac:spMkLst>
            <pc:docMk/>
            <pc:sldMk cId="782631692" sldId="273"/>
            <ac:spMk id="6147" creationId="{0E674F7D-C355-B1B7-F4D7-30906CAFFE7E}"/>
          </ac:spMkLst>
        </pc:spChg>
        <pc:picChg chg="del">
          <ac:chgData name="DIOGO CASTANHEIRA SIMÕES" userId="b7c6a955-70b8-4923-9b36-971bd9507832" providerId="ADAL" clId="{32105FDC-D701-4971-BAB8-94FD9CB49FE2}" dt="2022-07-22T00:54:51.892" v="1148" actId="478"/>
          <ac:picMkLst>
            <pc:docMk/>
            <pc:sldMk cId="782631692" sldId="273"/>
            <ac:picMk id="3" creationId="{1611FFA8-CC83-8B33-A176-D6C61F057192}"/>
          </ac:picMkLst>
        </pc:picChg>
        <pc:picChg chg="add mod ord">
          <ac:chgData name="DIOGO CASTANHEIRA SIMÕES" userId="b7c6a955-70b8-4923-9b36-971bd9507832" providerId="ADAL" clId="{32105FDC-D701-4971-BAB8-94FD9CB49FE2}" dt="2022-07-22T01:11:09.735" v="1522" actId="1038"/>
          <ac:picMkLst>
            <pc:docMk/>
            <pc:sldMk cId="782631692" sldId="273"/>
            <ac:picMk id="4" creationId="{7D865546-340C-994E-9BF2-0238A9BC5311}"/>
          </ac:picMkLst>
        </pc:picChg>
        <pc:picChg chg="del">
          <ac:chgData name="DIOGO CASTANHEIRA SIMÕES" userId="b7c6a955-70b8-4923-9b36-971bd9507832" providerId="ADAL" clId="{32105FDC-D701-4971-BAB8-94FD9CB49FE2}" dt="2022-07-22T00:54:51.390" v="1147" actId="478"/>
          <ac:picMkLst>
            <pc:docMk/>
            <pc:sldMk cId="782631692" sldId="273"/>
            <ac:picMk id="11" creationId="{3F898F9A-3A9E-01FC-13AC-79CF42A15143}"/>
          </ac:picMkLst>
        </pc:picChg>
        <pc:picChg chg="del">
          <ac:chgData name="DIOGO CASTANHEIRA SIMÕES" userId="b7c6a955-70b8-4923-9b36-971bd9507832" providerId="ADAL" clId="{32105FDC-D701-4971-BAB8-94FD9CB49FE2}" dt="2022-07-22T00:54:50.834" v="1146" actId="478"/>
          <ac:picMkLst>
            <pc:docMk/>
            <pc:sldMk cId="782631692" sldId="273"/>
            <ac:picMk id="13" creationId="{732BD9EA-BB7C-B402-425C-CB3C164E363C}"/>
          </ac:picMkLst>
        </pc:picChg>
      </pc:sldChg>
      <pc:sldChg chg="new del">
        <pc:chgData name="DIOGO CASTANHEIRA SIMÕES" userId="b7c6a955-70b8-4923-9b36-971bd9507832" providerId="ADAL" clId="{32105FDC-D701-4971-BAB8-94FD9CB49FE2}" dt="2022-07-22T00:49:53.227" v="1079" actId="680"/>
        <pc:sldMkLst>
          <pc:docMk/>
          <pc:sldMk cId="4258121097" sldId="273"/>
        </pc:sldMkLst>
      </pc:sldChg>
      <pc:sldChg chg="addSp delSp modSp add del mo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157643446" sldId="274"/>
        </pc:sldMkLst>
        <pc:spChg chg="mod">
          <ac:chgData name="DIOGO CASTANHEIRA SIMÕES" userId="b7c6a955-70b8-4923-9b36-971bd9507832" providerId="ADAL" clId="{32105FDC-D701-4971-BAB8-94FD9CB49FE2}" dt="2022-07-22T01:16:50.732" v="1579" actId="20577"/>
          <ac:spMkLst>
            <pc:docMk/>
            <pc:sldMk cId="157643446" sldId="274"/>
            <ac:spMk id="6" creationId="{126E6982-97B4-F979-F2DA-AA41CEE675E6}"/>
          </ac:spMkLst>
        </pc:spChg>
        <pc:spChg chg="mod">
          <ac:chgData name="DIOGO CASTANHEIRA SIMÕES" userId="b7c6a955-70b8-4923-9b36-971bd9507832" providerId="ADAL" clId="{32105FDC-D701-4971-BAB8-94FD9CB49FE2}" dt="2022-07-22T01:22:49.389" v="1677" actId="20577"/>
          <ac:spMkLst>
            <pc:docMk/>
            <pc:sldMk cId="157643446" sldId="274"/>
            <ac:spMk id="9" creationId="{1177F080-9C1C-5623-880A-E9C29B3A8F4E}"/>
          </ac:spMkLst>
        </pc:spChg>
        <pc:picChg chg="add mod ord">
          <ac:chgData name="DIOGO CASTANHEIRA SIMÕES" userId="b7c6a955-70b8-4923-9b36-971bd9507832" providerId="ADAL" clId="{32105FDC-D701-4971-BAB8-94FD9CB49FE2}" dt="2022-07-22T01:30:26.909" v="1821" actId="167"/>
          <ac:picMkLst>
            <pc:docMk/>
            <pc:sldMk cId="157643446" sldId="274"/>
            <ac:picMk id="3" creationId="{C66C7062-D294-B8CC-7526-79241E6E6D2F}"/>
          </ac:picMkLst>
        </pc:picChg>
        <pc:picChg chg="del">
          <ac:chgData name="DIOGO CASTANHEIRA SIMÕES" userId="b7c6a955-70b8-4923-9b36-971bd9507832" providerId="ADAL" clId="{32105FDC-D701-4971-BAB8-94FD9CB49FE2}" dt="2022-07-22T01:17:09.564" v="1581" actId="478"/>
          <ac:picMkLst>
            <pc:docMk/>
            <pc:sldMk cId="157643446" sldId="274"/>
            <ac:picMk id="4" creationId="{7D865546-340C-994E-9BF2-0238A9BC5311}"/>
          </ac:picMkLst>
        </pc:picChg>
      </pc:sldChg>
      <pc:sldChg chg="new del">
        <pc:chgData name="DIOGO CASTANHEIRA SIMÕES" userId="b7c6a955-70b8-4923-9b36-971bd9507832" providerId="ADAL" clId="{32105FDC-D701-4971-BAB8-94FD9CB49FE2}" dt="2022-07-22T01:15:50.239" v="1549" actId="2696"/>
        <pc:sldMkLst>
          <pc:docMk/>
          <pc:sldMk cId="465577853" sldId="274"/>
        </pc:sldMkLst>
      </pc:sldChg>
      <pc:sldChg chg="add del">
        <pc:chgData name="DIOGO CASTANHEIRA SIMÕES" userId="b7c6a955-70b8-4923-9b36-971bd9507832" providerId="ADAL" clId="{32105FDC-D701-4971-BAB8-94FD9CB49FE2}" dt="2022-07-22T00:55:28.680" v="1158" actId="2696"/>
        <pc:sldMkLst>
          <pc:docMk/>
          <pc:sldMk cId="1075571325" sldId="274"/>
        </pc:sldMkLst>
      </pc:sldChg>
      <pc:sldChg chg="addSp delSp modSp add del mo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1002214701" sldId="275"/>
        </pc:sldMkLst>
        <pc:spChg chg="add del mod">
          <ac:chgData name="DIOGO CASTANHEIRA SIMÕES" userId="b7c6a955-70b8-4923-9b36-971bd9507832" providerId="ADAL" clId="{32105FDC-D701-4971-BAB8-94FD9CB49FE2}" dt="2022-07-22T01:26:12.216" v="1689" actId="478"/>
          <ac:spMkLst>
            <pc:docMk/>
            <pc:sldMk cId="1002214701" sldId="275"/>
            <ac:spMk id="8" creationId="{8FAB37EA-146C-DC22-1780-3895D4482A59}"/>
          </ac:spMkLst>
        </pc:spChg>
        <pc:spChg chg="mod">
          <ac:chgData name="DIOGO CASTANHEIRA SIMÕES" userId="b7c6a955-70b8-4923-9b36-971bd9507832" providerId="ADAL" clId="{32105FDC-D701-4971-BAB8-94FD9CB49FE2}" dt="2022-07-22T01:26:03.010" v="1688" actId="14100"/>
          <ac:spMkLst>
            <pc:docMk/>
            <pc:sldMk cId="1002214701" sldId="275"/>
            <ac:spMk id="9" creationId="{1177F080-9C1C-5623-880A-E9C29B3A8F4E}"/>
          </ac:spMkLst>
        </pc:spChg>
        <pc:spChg chg="add mod">
          <ac:chgData name="DIOGO CASTANHEIRA SIMÕES" userId="b7c6a955-70b8-4923-9b36-971bd9507832" providerId="ADAL" clId="{32105FDC-D701-4971-BAB8-94FD9CB49FE2}" dt="2022-07-22T01:27:27.065" v="1706" actId="1076"/>
          <ac:spMkLst>
            <pc:docMk/>
            <pc:sldMk cId="1002214701" sldId="275"/>
            <ac:spMk id="10" creationId="{6D16DDD2-2228-AB11-637A-C544E1AADFD7}"/>
          </ac:spMkLst>
        </pc:spChg>
        <pc:spChg chg="add mod">
          <ac:chgData name="DIOGO CASTANHEIRA SIMÕES" userId="b7c6a955-70b8-4923-9b36-971bd9507832" providerId="ADAL" clId="{32105FDC-D701-4971-BAB8-94FD9CB49FE2}" dt="2022-07-22T01:30:39.892" v="1823" actId="1076"/>
          <ac:spMkLst>
            <pc:docMk/>
            <pc:sldMk cId="1002214701" sldId="275"/>
            <ac:spMk id="11" creationId="{FAF231EC-F24E-82FA-0F63-A11566B8B8FD}"/>
          </ac:spMkLst>
        </pc:spChg>
        <pc:picChg chg="mod">
          <ac:chgData name="DIOGO CASTANHEIRA SIMÕES" userId="b7c6a955-70b8-4923-9b36-971bd9507832" providerId="ADAL" clId="{32105FDC-D701-4971-BAB8-94FD9CB49FE2}" dt="2022-07-22T01:31:02.622" v="1825" actId="1038"/>
          <ac:picMkLst>
            <pc:docMk/>
            <pc:sldMk cId="1002214701" sldId="275"/>
            <ac:picMk id="3" creationId="{C66C7062-D294-B8CC-7526-79241E6E6D2F}"/>
          </ac:picMkLst>
        </pc:picChg>
      </pc:sldChg>
      <pc:sldChg chg="addSp delSp modSp add del mod or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2977456324" sldId="276"/>
        </pc:sldMkLst>
        <pc:spChg chg="mod">
          <ac:chgData name="DIOGO CASTANHEIRA SIMÕES" userId="b7c6a955-70b8-4923-9b36-971bd9507832" providerId="ADAL" clId="{32105FDC-D701-4971-BAB8-94FD9CB49FE2}" dt="2022-07-22T01:32:14.335" v="1865" actId="20577"/>
          <ac:spMkLst>
            <pc:docMk/>
            <pc:sldMk cId="2977456324" sldId="276"/>
            <ac:spMk id="6" creationId="{126E6982-97B4-F979-F2DA-AA41CEE675E6}"/>
          </ac:spMkLst>
        </pc:spChg>
        <pc:spChg chg="mod">
          <ac:chgData name="DIOGO CASTANHEIRA SIMÕES" userId="b7c6a955-70b8-4923-9b36-971bd9507832" providerId="ADAL" clId="{32105FDC-D701-4971-BAB8-94FD9CB49FE2}" dt="2022-07-22T01:37:31.963" v="1976" actId="20577"/>
          <ac:spMkLst>
            <pc:docMk/>
            <pc:sldMk cId="2977456324" sldId="276"/>
            <ac:spMk id="9" creationId="{1177F080-9C1C-5623-880A-E9C29B3A8F4E}"/>
          </ac:spMkLst>
        </pc:spChg>
        <pc:picChg chg="del">
          <ac:chgData name="DIOGO CASTANHEIRA SIMÕES" userId="b7c6a955-70b8-4923-9b36-971bd9507832" providerId="ADAL" clId="{32105FDC-D701-4971-BAB8-94FD9CB49FE2}" dt="2022-07-22T01:33:33.184" v="1956" actId="478"/>
          <ac:picMkLst>
            <pc:docMk/>
            <pc:sldMk cId="2977456324" sldId="276"/>
            <ac:picMk id="3" creationId="{C66C7062-D294-B8CC-7526-79241E6E6D2F}"/>
          </ac:picMkLst>
        </pc:picChg>
        <pc:picChg chg="add mod">
          <ac:chgData name="DIOGO CASTANHEIRA SIMÕES" userId="b7c6a955-70b8-4923-9b36-971bd9507832" providerId="ADAL" clId="{32105FDC-D701-4971-BAB8-94FD9CB49FE2}" dt="2022-07-22T01:34:26.655" v="1964" actId="14100"/>
          <ac:picMkLst>
            <pc:docMk/>
            <pc:sldMk cId="2977456324" sldId="276"/>
            <ac:picMk id="4" creationId="{5C428BF9-E735-9A78-8F55-3AC344FF1678}"/>
          </ac:picMkLst>
        </pc:picChg>
        <pc:picChg chg="add del mod">
          <ac:chgData name="DIOGO CASTANHEIRA SIMÕES" userId="b7c6a955-70b8-4923-9b36-971bd9507832" providerId="ADAL" clId="{32105FDC-D701-4971-BAB8-94FD9CB49FE2}" dt="2022-07-22T01:35:06.247" v="1970" actId="478"/>
          <ac:picMkLst>
            <pc:docMk/>
            <pc:sldMk cId="2977456324" sldId="276"/>
            <ac:picMk id="7" creationId="{3B432BF8-8422-4E43-3B58-A0773A8D291A}"/>
          </ac:picMkLst>
        </pc:picChg>
        <pc:picChg chg="add mod">
          <ac:chgData name="DIOGO CASTANHEIRA SIMÕES" userId="b7c6a955-70b8-4923-9b36-971bd9507832" providerId="ADAL" clId="{32105FDC-D701-4971-BAB8-94FD9CB49FE2}" dt="2022-07-22T01:35:22.663" v="1975" actId="1076"/>
          <ac:picMkLst>
            <pc:docMk/>
            <pc:sldMk cId="2977456324" sldId="276"/>
            <ac:picMk id="10" creationId="{5847E48A-B266-7D31-AEED-30D96C8D2E83}"/>
          </ac:picMkLst>
        </pc:picChg>
      </pc:sldChg>
      <pc:sldChg chg="addSp delSp modSp add del mo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2830089131" sldId="277"/>
        </pc:sldMkLst>
        <pc:spChg chg="del mod">
          <ac:chgData name="DIOGO CASTANHEIRA SIMÕES" userId="b7c6a955-70b8-4923-9b36-971bd9507832" providerId="ADAL" clId="{32105FDC-D701-4971-BAB8-94FD9CB49FE2}" dt="2022-07-22T01:43:18.909" v="2046"/>
          <ac:spMkLst>
            <pc:docMk/>
            <pc:sldMk cId="2830089131" sldId="277"/>
            <ac:spMk id="6" creationId="{126E6982-97B4-F979-F2DA-AA41CEE675E6}"/>
          </ac:spMkLst>
        </pc:spChg>
        <pc:spChg chg="mod">
          <ac:chgData name="DIOGO CASTANHEIRA SIMÕES" userId="b7c6a955-70b8-4923-9b36-971bd9507832" providerId="ADAL" clId="{32105FDC-D701-4971-BAB8-94FD9CB49FE2}" dt="2022-07-22T01:48:50.359" v="2139" actId="14100"/>
          <ac:spMkLst>
            <pc:docMk/>
            <pc:sldMk cId="2830089131" sldId="277"/>
            <ac:spMk id="9" creationId="{1177F080-9C1C-5623-880A-E9C29B3A8F4E}"/>
          </ac:spMkLst>
        </pc:spChg>
        <pc:spChg chg="add mod">
          <ac:chgData name="DIOGO CASTANHEIRA SIMÕES" userId="b7c6a955-70b8-4923-9b36-971bd9507832" providerId="ADAL" clId="{32105FDC-D701-4971-BAB8-94FD9CB49FE2}" dt="2022-07-22T01:50:04.287" v="2199" actId="20577"/>
          <ac:spMkLst>
            <pc:docMk/>
            <pc:sldMk cId="2830089131" sldId="277"/>
            <ac:spMk id="11" creationId="{335F1557-9271-4037-1D57-7D11862604F6}"/>
          </ac:spMkLst>
        </pc:spChg>
        <pc:spChg chg="add mod">
          <ac:chgData name="DIOGO CASTANHEIRA SIMÕES" userId="b7c6a955-70b8-4923-9b36-971bd9507832" providerId="ADAL" clId="{32105FDC-D701-4971-BAB8-94FD9CB49FE2}" dt="2022-07-22T01:54:23.253" v="2342" actId="20577"/>
          <ac:spMkLst>
            <pc:docMk/>
            <pc:sldMk cId="2830089131" sldId="277"/>
            <ac:spMk id="12" creationId="{BBA07D48-AB62-D6E4-E769-31A37C664913}"/>
          </ac:spMkLst>
        </pc:spChg>
        <pc:spChg chg="mod">
          <ac:chgData name="DIOGO CASTANHEIRA SIMÕES" userId="b7c6a955-70b8-4923-9b36-971bd9507832" providerId="ADAL" clId="{32105FDC-D701-4971-BAB8-94FD9CB49FE2}" dt="2022-07-22T01:40:56.503" v="1988" actId="2711"/>
          <ac:spMkLst>
            <pc:docMk/>
            <pc:sldMk cId="2830089131" sldId="277"/>
            <ac:spMk id="6147" creationId="{0E674F7D-C355-B1B7-F4D7-30906CAFFE7E}"/>
          </ac:spMkLst>
        </pc:spChg>
        <pc:picChg chg="del">
          <ac:chgData name="DIOGO CASTANHEIRA SIMÕES" userId="b7c6a955-70b8-4923-9b36-971bd9507832" providerId="ADAL" clId="{32105FDC-D701-4971-BAB8-94FD9CB49FE2}" dt="2022-07-22T01:43:19.504" v="2047" actId="478"/>
          <ac:picMkLst>
            <pc:docMk/>
            <pc:sldMk cId="2830089131" sldId="277"/>
            <ac:picMk id="4" creationId="{5C428BF9-E735-9A78-8F55-3AC344FF1678}"/>
          </ac:picMkLst>
        </pc:picChg>
        <pc:picChg chg="del">
          <ac:chgData name="DIOGO CASTANHEIRA SIMÕES" userId="b7c6a955-70b8-4923-9b36-971bd9507832" providerId="ADAL" clId="{32105FDC-D701-4971-BAB8-94FD9CB49FE2}" dt="2022-07-22T01:43:18.908" v="2044" actId="478"/>
          <ac:picMkLst>
            <pc:docMk/>
            <pc:sldMk cId="2830089131" sldId="277"/>
            <ac:picMk id="10" creationId="{5847E48A-B266-7D31-AEED-30D96C8D2E83}"/>
          </ac:picMkLst>
        </pc:picChg>
        <pc:picChg chg="add mod">
          <ac:chgData name="DIOGO CASTANHEIRA SIMÕES" userId="b7c6a955-70b8-4923-9b36-971bd9507832" providerId="ADAL" clId="{32105FDC-D701-4971-BAB8-94FD9CB49FE2}" dt="2022-07-22T01:54:51.098" v="2343" actId="167"/>
          <ac:picMkLst>
            <pc:docMk/>
            <pc:sldMk cId="2830089131" sldId="277"/>
            <ac:picMk id="13" creationId="{9BC8628B-468E-DABB-D19F-F226C39F8055}"/>
          </ac:picMkLst>
        </pc:picChg>
      </pc:sldChg>
      <pc:sldChg chg="addSp delSp modSp add del mod or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222224100" sldId="278"/>
        </pc:sldMkLst>
        <pc:spChg chg="del">
          <ac:chgData name="DIOGO CASTANHEIRA SIMÕES" userId="b7c6a955-70b8-4923-9b36-971bd9507832" providerId="ADAL" clId="{32105FDC-D701-4971-BAB8-94FD9CB49FE2}" dt="2022-07-22T01:59:03.243" v="2369" actId="478"/>
          <ac:spMkLst>
            <pc:docMk/>
            <pc:sldMk cId="222224100" sldId="278"/>
            <ac:spMk id="6" creationId="{126E6982-97B4-F979-F2DA-AA41CEE675E6}"/>
          </ac:spMkLst>
        </pc:spChg>
        <pc:spChg chg="mod">
          <ac:chgData name="DIOGO CASTANHEIRA SIMÕES" userId="b7c6a955-70b8-4923-9b36-971bd9507832" providerId="ADAL" clId="{32105FDC-D701-4971-BAB8-94FD9CB49FE2}" dt="2022-07-22T02:14:59.958" v="3061"/>
          <ac:spMkLst>
            <pc:docMk/>
            <pc:sldMk cId="222224100" sldId="278"/>
            <ac:spMk id="9" creationId="{1177F080-9C1C-5623-880A-E9C29B3A8F4E}"/>
          </ac:spMkLst>
        </pc:spChg>
        <pc:spChg chg="add mod">
          <ac:chgData name="DIOGO CASTANHEIRA SIMÕES" userId="b7c6a955-70b8-4923-9b36-971bd9507832" providerId="ADAL" clId="{32105FDC-D701-4971-BAB8-94FD9CB49FE2}" dt="2022-07-22T02:27:29.712" v="3062" actId="1035"/>
          <ac:spMkLst>
            <pc:docMk/>
            <pc:sldMk cId="222224100" sldId="278"/>
            <ac:spMk id="11" creationId="{63B8DD00-349C-CAF3-D0B3-D7E5DE5AEE48}"/>
          </ac:spMkLst>
        </pc:spChg>
        <pc:spChg chg="add del mod">
          <ac:chgData name="DIOGO CASTANHEIRA SIMÕES" userId="b7c6a955-70b8-4923-9b36-971bd9507832" providerId="ADAL" clId="{32105FDC-D701-4971-BAB8-94FD9CB49FE2}" dt="2022-07-22T02:06:58.151" v="2630" actId="478"/>
          <ac:spMkLst>
            <pc:docMk/>
            <pc:sldMk cId="222224100" sldId="278"/>
            <ac:spMk id="12" creationId="{BDCCBCF3-1B26-D04F-079B-E9716D43EA55}"/>
          </ac:spMkLst>
        </pc:spChg>
        <pc:spChg chg="add mod">
          <ac:chgData name="DIOGO CASTANHEIRA SIMÕES" userId="b7c6a955-70b8-4923-9b36-971bd9507832" providerId="ADAL" clId="{32105FDC-D701-4971-BAB8-94FD9CB49FE2}" dt="2022-07-22T02:05:37.064" v="2598" actId="114"/>
          <ac:spMkLst>
            <pc:docMk/>
            <pc:sldMk cId="222224100" sldId="278"/>
            <ac:spMk id="13" creationId="{10C00ECC-928C-9BE1-1C7D-0DBC1ED5F703}"/>
          </ac:spMkLst>
        </pc:spChg>
        <pc:spChg chg="add mod">
          <ac:chgData name="DIOGO CASTANHEIRA SIMÕES" userId="b7c6a955-70b8-4923-9b36-971bd9507832" providerId="ADAL" clId="{32105FDC-D701-4971-BAB8-94FD9CB49FE2}" dt="2022-07-22T02:13:58.602" v="3058" actId="114"/>
          <ac:spMkLst>
            <pc:docMk/>
            <pc:sldMk cId="222224100" sldId="278"/>
            <ac:spMk id="14" creationId="{C51E56B6-1C95-8F64-56FD-63BA4F64009F}"/>
          </ac:spMkLst>
        </pc:spChg>
        <pc:spChg chg="mod">
          <ac:chgData name="DIOGO CASTANHEIRA SIMÕES" userId="b7c6a955-70b8-4923-9b36-971bd9507832" providerId="ADAL" clId="{32105FDC-D701-4971-BAB8-94FD9CB49FE2}" dt="2022-07-22T02:02:32.198" v="2496" actId="20577"/>
          <ac:spMkLst>
            <pc:docMk/>
            <pc:sldMk cId="222224100" sldId="278"/>
            <ac:spMk id="6147" creationId="{0E674F7D-C355-B1B7-F4D7-30906CAFFE7E}"/>
          </ac:spMkLst>
        </pc:spChg>
        <pc:spChg chg="del mod">
          <ac:chgData name="DIOGO CASTANHEIRA SIMÕES" userId="b7c6a955-70b8-4923-9b36-971bd9507832" providerId="ADAL" clId="{32105FDC-D701-4971-BAB8-94FD9CB49FE2}" dt="2022-07-22T02:02:16.411" v="2477" actId="478"/>
          <ac:spMkLst>
            <pc:docMk/>
            <pc:sldMk cId="222224100" sldId="278"/>
            <ac:spMk id="12296" creationId="{E114FC02-E6A4-1DE1-537E-B823C2020E85}"/>
          </ac:spMkLst>
        </pc:spChg>
        <pc:picChg chg="del">
          <ac:chgData name="DIOGO CASTANHEIRA SIMÕES" userId="b7c6a955-70b8-4923-9b36-971bd9507832" providerId="ADAL" clId="{32105FDC-D701-4971-BAB8-94FD9CB49FE2}" dt="2022-07-22T01:58:16.433" v="2356" actId="478"/>
          <ac:picMkLst>
            <pc:docMk/>
            <pc:sldMk cId="222224100" sldId="278"/>
            <ac:picMk id="4" creationId="{5C428BF9-E735-9A78-8F55-3AC344FF1678}"/>
          </ac:picMkLst>
        </pc:picChg>
        <pc:picChg chg="del">
          <ac:chgData name="DIOGO CASTANHEIRA SIMÕES" userId="b7c6a955-70b8-4923-9b36-971bd9507832" providerId="ADAL" clId="{32105FDC-D701-4971-BAB8-94FD9CB49FE2}" dt="2022-07-22T01:58:16.888" v="2357" actId="478"/>
          <ac:picMkLst>
            <pc:docMk/>
            <pc:sldMk cId="222224100" sldId="278"/>
            <ac:picMk id="10" creationId="{5847E48A-B266-7D31-AEED-30D96C8D2E83}"/>
          </ac:picMkLst>
        </pc:picChg>
      </pc:sldChg>
      <pc:sldChg chg="delSp modSp add del mod or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4274470946" sldId="279"/>
        </pc:sldMkLst>
        <pc:spChg chg="mod">
          <ac:chgData name="DIOGO CASTANHEIRA SIMÕES" userId="b7c6a955-70b8-4923-9b36-971bd9507832" providerId="ADAL" clId="{32105FDC-D701-4971-BAB8-94FD9CB49FE2}" dt="2022-07-22T02:41:03.451" v="3431" actId="14100"/>
          <ac:spMkLst>
            <pc:docMk/>
            <pc:sldMk cId="4274470946" sldId="279"/>
            <ac:spMk id="9" creationId="{1177F080-9C1C-5623-880A-E9C29B3A8F4E}"/>
          </ac:spMkLst>
        </pc:spChg>
        <pc:spChg chg="mod">
          <ac:chgData name="DIOGO CASTANHEIRA SIMÕES" userId="b7c6a955-70b8-4923-9b36-971bd9507832" providerId="ADAL" clId="{32105FDC-D701-4971-BAB8-94FD9CB49FE2}" dt="2022-07-22T02:41:15.754" v="3433" actId="20577"/>
          <ac:spMkLst>
            <pc:docMk/>
            <pc:sldMk cId="4274470946" sldId="279"/>
            <ac:spMk id="11" creationId="{335F1557-9271-4037-1D57-7D11862604F6}"/>
          </ac:spMkLst>
        </pc:spChg>
        <pc:spChg chg="mod ord">
          <ac:chgData name="DIOGO CASTANHEIRA SIMÕES" userId="b7c6a955-70b8-4923-9b36-971bd9507832" providerId="ADAL" clId="{32105FDC-D701-4971-BAB8-94FD9CB49FE2}" dt="2022-07-22T02:47:12.512" v="3453" actId="20577"/>
          <ac:spMkLst>
            <pc:docMk/>
            <pc:sldMk cId="4274470946" sldId="279"/>
            <ac:spMk id="12" creationId="{BBA07D48-AB62-D6E4-E769-31A37C664913}"/>
          </ac:spMkLst>
        </pc:spChg>
        <pc:spChg chg="mod">
          <ac:chgData name="DIOGO CASTANHEIRA SIMÕES" userId="b7c6a955-70b8-4923-9b36-971bd9507832" providerId="ADAL" clId="{32105FDC-D701-4971-BAB8-94FD9CB49FE2}" dt="2022-07-22T02:32:26.092" v="3082" actId="20577"/>
          <ac:spMkLst>
            <pc:docMk/>
            <pc:sldMk cId="4274470946" sldId="279"/>
            <ac:spMk id="6147" creationId="{0E674F7D-C355-B1B7-F4D7-30906CAFFE7E}"/>
          </ac:spMkLst>
        </pc:spChg>
        <pc:spChg chg="mod">
          <ac:chgData name="DIOGO CASTANHEIRA SIMÕES" userId="b7c6a955-70b8-4923-9b36-971bd9507832" providerId="ADAL" clId="{32105FDC-D701-4971-BAB8-94FD9CB49FE2}" dt="2022-07-22T02:42:34.494" v="3446" actId="20577"/>
          <ac:spMkLst>
            <pc:docMk/>
            <pc:sldMk cId="4274470946" sldId="279"/>
            <ac:spMk id="12296" creationId="{E114FC02-E6A4-1DE1-537E-B823C2020E85}"/>
          </ac:spMkLst>
        </pc:spChg>
        <pc:picChg chg="del">
          <ac:chgData name="DIOGO CASTANHEIRA SIMÕES" userId="b7c6a955-70b8-4923-9b36-971bd9507832" providerId="ADAL" clId="{32105FDC-D701-4971-BAB8-94FD9CB49FE2}" dt="2022-07-22T02:36:36.782" v="3347" actId="478"/>
          <ac:picMkLst>
            <pc:docMk/>
            <pc:sldMk cId="4274470946" sldId="279"/>
            <ac:picMk id="13" creationId="{9BC8628B-468E-DABB-D19F-F226C39F8055}"/>
          </ac:picMkLst>
        </pc:picChg>
      </pc:sldChg>
      <pc:sldChg chg="new del">
        <pc:chgData name="DIOGO CASTANHEIRA SIMÕES" userId="b7c6a955-70b8-4923-9b36-971bd9507832" providerId="ADAL" clId="{32105FDC-D701-4971-BAB8-94FD9CB49FE2}" dt="2022-07-22T02:34:45.459" v="3244" actId="680"/>
        <pc:sldMkLst>
          <pc:docMk/>
          <pc:sldMk cId="930202424" sldId="280"/>
        </pc:sldMkLst>
      </pc:sldChg>
      <pc:sldChg chg="addSp delSp modSp add del mo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3235815373" sldId="280"/>
        </pc:sldMkLst>
        <pc:spChg chg="del">
          <ac:chgData name="DIOGO CASTANHEIRA SIMÕES" userId="b7c6a955-70b8-4923-9b36-971bd9507832" providerId="ADAL" clId="{32105FDC-D701-4971-BAB8-94FD9CB49FE2}" dt="2022-07-22T02:42:54.704" v="3448" actId="478"/>
          <ac:spMkLst>
            <pc:docMk/>
            <pc:sldMk cId="3235815373" sldId="280"/>
            <ac:spMk id="9" creationId="{1177F080-9C1C-5623-880A-E9C29B3A8F4E}"/>
          </ac:spMkLst>
        </pc:spChg>
        <pc:spChg chg="del">
          <ac:chgData name="DIOGO CASTANHEIRA SIMÕES" userId="b7c6a955-70b8-4923-9b36-971bd9507832" providerId="ADAL" clId="{32105FDC-D701-4971-BAB8-94FD9CB49FE2}" dt="2022-07-22T02:42:54.704" v="3448" actId="478"/>
          <ac:spMkLst>
            <pc:docMk/>
            <pc:sldMk cId="3235815373" sldId="280"/>
            <ac:spMk id="11" creationId="{335F1557-9271-4037-1D57-7D11862604F6}"/>
          </ac:spMkLst>
        </pc:spChg>
        <pc:spChg chg="del">
          <ac:chgData name="DIOGO CASTANHEIRA SIMÕES" userId="b7c6a955-70b8-4923-9b36-971bd9507832" providerId="ADAL" clId="{32105FDC-D701-4971-BAB8-94FD9CB49FE2}" dt="2022-07-22T02:42:54.704" v="3448" actId="478"/>
          <ac:spMkLst>
            <pc:docMk/>
            <pc:sldMk cId="3235815373" sldId="280"/>
            <ac:spMk id="12" creationId="{BBA07D48-AB62-D6E4-E769-31A37C664913}"/>
          </ac:spMkLst>
        </pc:spChg>
        <pc:spChg chg="del">
          <ac:chgData name="DIOGO CASTANHEIRA SIMÕES" userId="b7c6a955-70b8-4923-9b36-971bd9507832" providerId="ADAL" clId="{32105FDC-D701-4971-BAB8-94FD9CB49FE2}" dt="2022-07-22T02:42:54.704" v="3448" actId="478"/>
          <ac:spMkLst>
            <pc:docMk/>
            <pc:sldMk cId="3235815373" sldId="280"/>
            <ac:spMk id="6147" creationId="{0E674F7D-C355-B1B7-F4D7-30906CAFFE7E}"/>
          </ac:spMkLst>
        </pc:spChg>
        <pc:picChg chg="add mod">
          <ac:chgData name="DIOGO CASTANHEIRA SIMÕES" userId="b7c6a955-70b8-4923-9b36-971bd9507832" providerId="ADAL" clId="{32105FDC-D701-4971-BAB8-94FD9CB49FE2}" dt="2022-07-22T02:43:02.374" v="3449"/>
          <ac:picMkLst>
            <pc:docMk/>
            <pc:sldMk cId="3235815373" sldId="280"/>
            <ac:picMk id="3" creationId="{B4BFE075-EE7D-D918-5A8F-E4EAE12BDFED}"/>
          </ac:picMkLst>
        </pc:picChg>
      </pc:sldChg>
      <pc:sldChg chg="delSp modSp add del mod or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3319966733" sldId="281"/>
        </pc:sldMkLst>
        <pc:spChg chg="del mod">
          <ac:chgData name="DIOGO CASTANHEIRA SIMÕES" userId="b7c6a955-70b8-4923-9b36-971bd9507832" providerId="ADAL" clId="{32105FDC-D701-4971-BAB8-94FD9CB49FE2}" dt="2022-07-22T03:24:46.676" v="3563" actId="478"/>
          <ac:spMkLst>
            <pc:docMk/>
            <pc:sldMk cId="3319966733" sldId="281"/>
            <ac:spMk id="6" creationId="{126E6982-97B4-F979-F2DA-AA41CEE675E6}"/>
          </ac:spMkLst>
        </pc:spChg>
        <pc:spChg chg="mod">
          <ac:chgData name="DIOGO CASTANHEIRA SIMÕES" userId="b7c6a955-70b8-4923-9b36-971bd9507832" providerId="ADAL" clId="{32105FDC-D701-4971-BAB8-94FD9CB49FE2}" dt="2022-07-22T03:39:49.183" v="4087" actId="20577"/>
          <ac:spMkLst>
            <pc:docMk/>
            <pc:sldMk cId="3319966733" sldId="281"/>
            <ac:spMk id="9" creationId="{1177F080-9C1C-5623-880A-E9C29B3A8F4E}"/>
          </ac:spMkLst>
        </pc:spChg>
        <pc:spChg chg="mod">
          <ac:chgData name="DIOGO CASTANHEIRA SIMÕES" userId="b7c6a955-70b8-4923-9b36-971bd9507832" providerId="ADAL" clId="{32105FDC-D701-4971-BAB8-94FD9CB49FE2}" dt="2022-07-22T03:25:25.827" v="3591" actId="20577"/>
          <ac:spMkLst>
            <pc:docMk/>
            <pc:sldMk cId="3319966733" sldId="281"/>
            <ac:spMk id="6147" creationId="{0E674F7D-C355-B1B7-F4D7-30906CAFFE7E}"/>
          </ac:spMkLst>
        </pc:spChg>
        <pc:spChg chg="mod">
          <ac:chgData name="DIOGO CASTANHEIRA SIMÕES" userId="b7c6a955-70b8-4923-9b36-971bd9507832" providerId="ADAL" clId="{32105FDC-D701-4971-BAB8-94FD9CB49FE2}" dt="2022-07-22T03:22:29.189" v="3489" actId="20577"/>
          <ac:spMkLst>
            <pc:docMk/>
            <pc:sldMk cId="3319966733" sldId="281"/>
            <ac:spMk id="12296" creationId="{E114FC02-E6A4-1DE1-537E-B823C2020E85}"/>
          </ac:spMkLst>
        </pc:spChg>
        <pc:picChg chg="del">
          <ac:chgData name="DIOGO CASTANHEIRA SIMÕES" userId="b7c6a955-70b8-4923-9b36-971bd9507832" providerId="ADAL" clId="{32105FDC-D701-4971-BAB8-94FD9CB49FE2}" dt="2022-07-22T03:17:58.622" v="3475" actId="478"/>
          <ac:picMkLst>
            <pc:docMk/>
            <pc:sldMk cId="3319966733" sldId="281"/>
            <ac:picMk id="4" creationId="{5C428BF9-E735-9A78-8F55-3AC344FF1678}"/>
          </ac:picMkLst>
        </pc:picChg>
        <pc:picChg chg="del">
          <ac:chgData name="DIOGO CASTANHEIRA SIMÕES" userId="b7c6a955-70b8-4923-9b36-971bd9507832" providerId="ADAL" clId="{32105FDC-D701-4971-BAB8-94FD9CB49FE2}" dt="2022-07-22T03:17:59.250" v="3476" actId="478"/>
          <ac:picMkLst>
            <pc:docMk/>
            <pc:sldMk cId="3319966733" sldId="281"/>
            <ac:picMk id="10" creationId="{5847E48A-B266-7D31-AEED-30D96C8D2E83}"/>
          </ac:picMkLst>
        </pc:picChg>
      </pc:sldChg>
      <pc:sldChg chg="addSp delSp modSp add del mod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579537349" sldId="282"/>
        </pc:sldMkLst>
        <pc:spChg chg="del mod">
          <ac:chgData name="DIOGO CASTANHEIRA SIMÕES" userId="b7c6a955-70b8-4923-9b36-971bd9507832" providerId="ADAL" clId="{32105FDC-D701-4971-BAB8-94FD9CB49FE2}" dt="2022-07-22T03:40:28.699" v="4110" actId="478"/>
          <ac:spMkLst>
            <pc:docMk/>
            <pc:sldMk cId="579537349" sldId="282"/>
            <ac:spMk id="9" creationId="{1177F080-9C1C-5623-880A-E9C29B3A8F4E}"/>
          </ac:spMkLst>
        </pc:spChg>
        <pc:spChg chg="mod">
          <ac:chgData name="DIOGO CASTANHEIRA SIMÕES" userId="b7c6a955-70b8-4923-9b36-971bd9507832" providerId="ADAL" clId="{32105FDC-D701-4971-BAB8-94FD9CB49FE2}" dt="2022-07-22T03:40:19.477" v="4107" actId="20577"/>
          <ac:spMkLst>
            <pc:docMk/>
            <pc:sldMk cId="579537349" sldId="282"/>
            <ac:spMk id="6147" creationId="{0E674F7D-C355-B1B7-F4D7-30906CAFFE7E}"/>
          </ac:spMkLst>
        </pc:spChg>
        <pc:picChg chg="add mod">
          <ac:chgData name="DIOGO CASTANHEIRA SIMÕES" userId="b7c6a955-70b8-4923-9b36-971bd9507832" providerId="ADAL" clId="{32105FDC-D701-4971-BAB8-94FD9CB49FE2}" dt="2022-07-22T03:40:57.613" v="4114" actId="1076"/>
          <ac:picMkLst>
            <pc:docMk/>
            <pc:sldMk cId="579537349" sldId="282"/>
            <ac:picMk id="3" creationId="{807ED2D8-C07C-28A0-7249-CE32AF560BC3}"/>
          </ac:picMkLst>
        </pc:picChg>
        <pc:picChg chg="add mod">
          <ac:chgData name="DIOGO CASTANHEIRA SIMÕES" userId="b7c6a955-70b8-4923-9b36-971bd9507832" providerId="ADAL" clId="{32105FDC-D701-4971-BAB8-94FD9CB49FE2}" dt="2022-07-22T03:42:54.686" v="4149" actId="1035"/>
          <ac:picMkLst>
            <pc:docMk/>
            <pc:sldMk cId="579537349" sldId="282"/>
            <ac:picMk id="5" creationId="{89D18605-DE3F-A9CE-9D2D-C81579ABC335}"/>
          </ac:picMkLst>
        </pc:picChg>
        <pc:picChg chg="add mod">
          <ac:chgData name="DIOGO CASTANHEIRA SIMÕES" userId="b7c6a955-70b8-4923-9b36-971bd9507832" providerId="ADAL" clId="{32105FDC-D701-4971-BAB8-94FD9CB49FE2}" dt="2022-07-22T03:42:49.761" v="4140" actId="1035"/>
          <ac:picMkLst>
            <pc:docMk/>
            <pc:sldMk cId="579537349" sldId="282"/>
            <ac:picMk id="7" creationId="{AB4A7511-25F1-6514-A820-EB49FF2A13DF}"/>
          </ac:picMkLst>
        </pc:picChg>
        <pc:cxnChg chg="add del mod">
          <ac:chgData name="DIOGO CASTANHEIRA SIMÕES" userId="b7c6a955-70b8-4923-9b36-971bd9507832" providerId="ADAL" clId="{32105FDC-D701-4971-BAB8-94FD9CB49FE2}" dt="2022-07-22T03:43:28.327" v="4151" actId="11529"/>
          <ac:cxnSpMkLst>
            <pc:docMk/>
            <pc:sldMk cId="579537349" sldId="282"/>
            <ac:cxnSpMk id="10" creationId="{8533F6AC-9EBF-5391-E7E6-517AC54AA587}"/>
          </ac:cxnSpMkLst>
        </pc:cxnChg>
        <pc:cxnChg chg="add mod">
          <ac:chgData name="DIOGO CASTANHEIRA SIMÕES" userId="b7c6a955-70b8-4923-9b36-971bd9507832" providerId="ADAL" clId="{32105FDC-D701-4971-BAB8-94FD9CB49FE2}" dt="2022-07-22T03:44:28.559" v="4158" actId="14100"/>
          <ac:cxnSpMkLst>
            <pc:docMk/>
            <pc:sldMk cId="579537349" sldId="282"/>
            <ac:cxnSpMk id="12" creationId="{AA4A16DF-AD60-7849-F574-4BF4F2E5EC7E}"/>
          </ac:cxnSpMkLst>
        </pc:cxnChg>
        <pc:cxnChg chg="add mod">
          <ac:chgData name="DIOGO CASTANHEIRA SIMÕES" userId="b7c6a955-70b8-4923-9b36-971bd9507832" providerId="ADAL" clId="{32105FDC-D701-4971-BAB8-94FD9CB49FE2}" dt="2022-07-22T03:44:39.875" v="4161" actId="14100"/>
          <ac:cxnSpMkLst>
            <pc:docMk/>
            <pc:sldMk cId="579537349" sldId="282"/>
            <ac:cxnSpMk id="19" creationId="{AE872AD5-F997-E7E2-9A45-CB0EFA073CA9}"/>
          </ac:cxnSpMkLst>
        </pc:cxnChg>
      </pc:sldChg>
      <pc:sldChg chg="addSp delSp modSp add del mod ord modNotesTx">
        <pc:chgData name="DIOGO CASTANHEIRA SIMÕES" userId="b7c6a955-70b8-4923-9b36-971bd9507832" providerId="ADAL" clId="{32105FDC-D701-4971-BAB8-94FD9CB49FE2}" dt="2022-07-22T04:26:23.354" v="5531" actId="2696"/>
        <pc:sldMkLst>
          <pc:docMk/>
          <pc:sldMk cId="4284706145" sldId="283"/>
        </pc:sldMkLst>
        <pc:spChg chg="del mod">
          <ac:chgData name="DIOGO CASTANHEIRA SIMÕES" userId="b7c6a955-70b8-4923-9b36-971bd9507832" providerId="ADAL" clId="{32105FDC-D701-4971-BAB8-94FD9CB49FE2}" dt="2022-07-22T04:24:36.278" v="5505" actId="21"/>
          <ac:spMkLst>
            <pc:docMk/>
            <pc:sldMk cId="4284706145" sldId="283"/>
            <ac:spMk id="6" creationId="{126E6982-97B4-F979-F2DA-AA41CEE675E6}"/>
          </ac:spMkLst>
        </pc:spChg>
        <pc:spChg chg="del mod ord">
          <ac:chgData name="DIOGO CASTANHEIRA SIMÕES" userId="b7c6a955-70b8-4923-9b36-971bd9507832" providerId="ADAL" clId="{32105FDC-D701-4971-BAB8-94FD9CB49FE2}" dt="2022-07-22T04:24:36.278" v="5505" actId="21"/>
          <ac:spMkLst>
            <pc:docMk/>
            <pc:sldMk cId="4284706145" sldId="283"/>
            <ac:spMk id="9" creationId="{1177F080-9C1C-5623-880A-E9C29B3A8F4E}"/>
          </ac:spMkLst>
        </pc:spChg>
        <pc:spChg chg="add del">
          <ac:chgData name="DIOGO CASTANHEIRA SIMÕES" userId="b7c6a955-70b8-4923-9b36-971bd9507832" providerId="ADAL" clId="{32105FDC-D701-4971-BAB8-94FD9CB49FE2}" dt="2022-07-22T04:12:37.413" v="4881" actId="22"/>
          <ac:spMkLst>
            <pc:docMk/>
            <pc:sldMk cId="4284706145" sldId="283"/>
            <ac:spMk id="12" creationId="{117030C1-4C3F-543D-D244-0A746506D115}"/>
          </ac:spMkLst>
        </pc:spChg>
        <pc:spChg chg="mod">
          <ac:chgData name="DIOGO CASTANHEIRA SIMÕES" userId="b7c6a955-70b8-4923-9b36-971bd9507832" providerId="ADAL" clId="{32105FDC-D701-4971-BAB8-94FD9CB49FE2}" dt="2022-07-22T03:46:07.171" v="4185" actId="20577"/>
          <ac:spMkLst>
            <pc:docMk/>
            <pc:sldMk cId="4284706145" sldId="283"/>
            <ac:spMk id="12296" creationId="{E114FC02-E6A4-1DE1-537E-B823C2020E85}"/>
          </ac:spMkLst>
        </pc:spChg>
        <pc:picChg chg="add del mod ord">
          <ac:chgData name="DIOGO CASTANHEIRA SIMÕES" userId="b7c6a955-70b8-4923-9b36-971bd9507832" providerId="ADAL" clId="{32105FDC-D701-4971-BAB8-94FD9CB49FE2}" dt="2022-07-22T04:19:28.410" v="5261" actId="478"/>
          <ac:picMkLst>
            <pc:docMk/>
            <pc:sldMk cId="4284706145" sldId="283"/>
            <ac:picMk id="3" creationId="{F74B951C-6B93-1F39-C06F-B528E68D1ADF}"/>
          </ac:picMkLst>
        </pc:picChg>
        <pc:picChg chg="del">
          <ac:chgData name="DIOGO CASTANHEIRA SIMÕES" userId="b7c6a955-70b8-4923-9b36-971bd9507832" providerId="ADAL" clId="{32105FDC-D701-4971-BAB8-94FD9CB49FE2}" dt="2022-07-22T03:46:10.916" v="4187" actId="478"/>
          <ac:picMkLst>
            <pc:docMk/>
            <pc:sldMk cId="4284706145" sldId="283"/>
            <ac:picMk id="4" creationId="{5C428BF9-E735-9A78-8F55-3AC344FF1678}"/>
          </ac:picMkLst>
        </pc:picChg>
        <pc:picChg chg="del">
          <ac:chgData name="DIOGO CASTANHEIRA SIMÕES" userId="b7c6a955-70b8-4923-9b36-971bd9507832" providerId="ADAL" clId="{32105FDC-D701-4971-BAB8-94FD9CB49FE2}" dt="2022-07-22T03:46:10.413" v="4186" actId="478"/>
          <ac:picMkLst>
            <pc:docMk/>
            <pc:sldMk cId="4284706145" sldId="283"/>
            <ac:picMk id="10" creationId="{5847E48A-B266-7D31-AEED-30D96C8D2E83}"/>
          </ac:picMkLst>
        </pc:picChg>
      </pc:sldChg>
      <pc:sldChg chg="add del modNotesTx">
        <pc:chgData name="DIOGO CASTANHEIRA SIMÕES" userId="b7c6a955-70b8-4923-9b36-971bd9507832" providerId="ADAL" clId="{32105FDC-D701-4971-BAB8-94FD9CB49FE2}" dt="2022-07-22T05:39:20.745" v="6069" actId="20577"/>
        <pc:sldMkLst>
          <pc:docMk/>
          <pc:sldMk cId="2310652326" sldId="284"/>
        </pc:sldMkLst>
      </pc:sldChg>
      <pc:sldChg chg="addSp modSp add del mod ord modNotesTx">
        <pc:chgData name="DIOGO CASTANHEIRA SIMÕES" userId="b7c6a955-70b8-4923-9b36-971bd9507832" providerId="ADAL" clId="{32105FDC-D701-4971-BAB8-94FD9CB49FE2}" dt="2022-07-22T04:29:57.650" v="5533" actId="47"/>
        <pc:sldMkLst>
          <pc:docMk/>
          <pc:sldMk cId="3682930858" sldId="285"/>
        </pc:sldMkLst>
        <pc:spChg chg="mod">
          <ac:chgData name="DIOGO CASTANHEIRA SIMÕES" userId="b7c6a955-70b8-4923-9b36-971bd9507832" providerId="ADAL" clId="{32105FDC-D701-4971-BAB8-94FD9CB49FE2}" dt="2022-07-22T04:25:58.869" v="5530" actId="1076"/>
          <ac:spMkLst>
            <pc:docMk/>
            <pc:sldMk cId="3682930858" sldId="285"/>
            <ac:spMk id="6" creationId="{126E6982-97B4-F979-F2DA-AA41CEE675E6}"/>
          </ac:spMkLst>
        </pc:spChg>
        <pc:spChg chg="add mod">
          <ac:chgData name="DIOGO CASTANHEIRA SIMÕES" userId="b7c6a955-70b8-4923-9b36-971bd9507832" providerId="ADAL" clId="{32105FDC-D701-4971-BAB8-94FD9CB49FE2}" dt="2022-07-22T04:24:50.210" v="5507" actId="1076"/>
          <ac:spMkLst>
            <pc:docMk/>
            <pc:sldMk cId="3682930858" sldId="285"/>
            <ac:spMk id="7" creationId="{208DD9C6-972F-DB6B-486A-9CF5AD5E8104}"/>
          </ac:spMkLst>
        </pc:spChg>
        <pc:spChg chg="add mod ord">
          <ac:chgData name="DIOGO CASTANHEIRA SIMÕES" userId="b7c6a955-70b8-4923-9b36-971bd9507832" providerId="ADAL" clId="{32105FDC-D701-4971-BAB8-94FD9CB49FE2}" dt="2022-07-22T04:25:05.154" v="5510" actId="167"/>
          <ac:spMkLst>
            <pc:docMk/>
            <pc:sldMk cId="3682930858" sldId="285"/>
            <ac:spMk id="8" creationId="{C1103A0E-436A-37BF-9222-25A1147FB50D}"/>
          </ac:spMkLst>
        </pc:spChg>
        <pc:spChg chg="mod">
          <ac:chgData name="DIOGO CASTANHEIRA SIMÕES" userId="b7c6a955-70b8-4923-9b36-971bd9507832" providerId="ADAL" clId="{32105FDC-D701-4971-BAB8-94FD9CB49FE2}" dt="2022-07-22T04:25:58.869" v="5530" actId="1076"/>
          <ac:spMkLst>
            <pc:docMk/>
            <pc:sldMk cId="3682930858" sldId="285"/>
            <ac:spMk id="9" creationId="{1177F080-9C1C-5623-880A-E9C29B3A8F4E}"/>
          </ac:spMkLst>
        </pc:spChg>
      </pc:sldChg>
      <pc:sldChg chg="addSp delSp modSp add mod ord modNotesTx">
        <pc:chgData name="DIOGO CASTANHEIRA SIMÕES" userId="b7c6a955-70b8-4923-9b36-971bd9507832" providerId="ADAL" clId="{32105FDC-D701-4971-BAB8-94FD9CB49FE2}" dt="2022-07-22T05:27:34.075" v="5764" actId="14100"/>
        <pc:sldMkLst>
          <pc:docMk/>
          <pc:sldMk cId="2411378987" sldId="286"/>
        </pc:sldMkLst>
        <pc:spChg chg="mod">
          <ac:chgData name="DIOGO CASTANHEIRA SIMÕES" userId="b7c6a955-70b8-4923-9b36-971bd9507832" providerId="ADAL" clId="{32105FDC-D701-4971-BAB8-94FD9CB49FE2}" dt="2022-07-22T05:26:35.274" v="5745" actId="20577"/>
          <ac:spMkLst>
            <pc:docMk/>
            <pc:sldMk cId="2411378987" sldId="286"/>
            <ac:spMk id="6" creationId="{126E6982-97B4-F979-F2DA-AA41CEE675E6}"/>
          </ac:spMkLst>
        </pc:spChg>
        <pc:spChg chg="del">
          <ac:chgData name="DIOGO CASTANHEIRA SIMÕES" userId="b7c6a955-70b8-4923-9b36-971bd9507832" providerId="ADAL" clId="{32105FDC-D701-4971-BAB8-94FD9CB49FE2}" dt="2022-07-22T04:45:15.822" v="5558" actId="478"/>
          <ac:spMkLst>
            <pc:docMk/>
            <pc:sldMk cId="2411378987" sldId="286"/>
            <ac:spMk id="9" creationId="{1177F080-9C1C-5623-880A-E9C29B3A8F4E}"/>
          </ac:spMkLst>
        </pc:spChg>
        <pc:spChg chg="mod">
          <ac:chgData name="DIOGO CASTANHEIRA SIMÕES" userId="b7c6a955-70b8-4923-9b36-971bd9507832" providerId="ADAL" clId="{32105FDC-D701-4971-BAB8-94FD9CB49FE2}" dt="2022-07-22T05:26:38.284" v="5751" actId="20577"/>
          <ac:spMkLst>
            <pc:docMk/>
            <pc:sldMk cId="2411378987" sldId="286"/>
            <ac:spMk id="6147" creationId="{0E674F7D-C355-B1B7-F4D7-30906CAFFE7E}"/>
          </ac:spMkLst>
        </pc:spChg>
        <pc:spChg chg="mod">
          <ac:chgData name="DIOGO CASTANHEIRA SIMÕES" userId="b7c6a955-70b8-4923-9b36-971bd9507832" providerId="ADAL" clId="{32105FDC-D701-4971-BAB8-94FD9CB49FE2}" dt="2022-07-22T04:45:04.467" v="5556" actId="20577"/>
          <ac:spMkLst>
            <pc:docMk/>
            <pc:sldMk cId="2411378987" sldId="286"/>
            <ac:spMk id="12296" creationId="{E114FC02-E6A4-1DE1-537E-B823C2020E85}"/>
          </ac:spMkLst>
        </pc:spChg>
        <pc:picChg chg="del">
          <ac:chgData name="DIOGO CASTANHEIRA SIMÕES" userId="b7c6a955-70b8-4923-9b36-971bd9507832" providerId="ADAL" clId="{32105FDC-D701-4971-BAB8-94FD9CB49FE2}" dt="2022-07-22T04:45:17.279" v="5559" actId="478"/>
          <ac:picMkLst>
            <pc:docMk/>
            <pc:sldMk cId="2411378987" sldId="286"/>
            <ac:picMk id="3" creationId="{F74B951C-6B93-1F39-C06F-B528E68D1ADF}"/>
          </ac:picMkLst>
        </pc:picChg>
        <pc:picChg chg="add del mod">
          <ac:chgData name="DIOGO CASTANHEIRA SIMÕES" userId="b7c6a955-70b8-4923-9b36-971bd9507832" providerId="ADAL" clId="{32105FDC-D701-4971-BAB8-94FD9CB49FE2}" dt="2022-07-22T05:22:59.907" v="5669" actId="478"/>
          <ac:picMkLst>
            <pc:docMk/>
            <pc:sldMk cId="2411378987" sldId="286"/>
            <ac:picMk id="4" creationId="{68153F97-BC2B-9730-C7F9-6F23DEE38691}"/>
          </ac:picMkLst>
        </pc:picChg>
        <pc:picChg chg="add del mod">
          <ac:chgData name="DIOGO CASTANHEIRA SIMÕES" userId="b7c6a955-70b8-4923-9b36-971bd9507832" providerId="ADAL" clId="{32105FDC-D701-4971-BAB8-94FD9CB49FE2}" dt="2022-07-22T05:26:41.774" v="5752" actId="478"/>
          <ac:picMkLst>
            <pc:docMk/>
            <pc:sldMk cId="2411378987" sldId="286"/>
            <ac:picMk id="7" creationId="{CC6484CF-1592-DB42-E192-716B91FB136A}"/>
          </ac:picMkLst>
        </pc:picChg>
        <pc:picChg chg="add del mod">
          <ac:chgData name="DIOGO CASTANHEIRA SIMÕES" userId="b7c6a955-70b8-4923-9b36-971bd9507832" providerId="ADAL" clId="{32105FDC-D701-4971-BAB8-94FD9CB49FE2}" dt="2022-07-22T05:26:42.053" v="5753" actId="478"/>
          <ac:picMkLst>
            <pc:docMk/>
            <pc:sldMk cId="2411378987" sldId="286"/>
            <ac:picMk id="10" creationId="{D28ABD13-6730-440C-27C3-7CCAD74F515A}"/>
          </ac:picMkLst>
        </pc:picChg>
        <pc:picChg chg="add mod">
          <ac:chgData name="DIOGO CASTANHEIRA SIMÕES" userId="b7c6a955-70b8-4923-9b36-971bd9507832" providerId="ADAL" clId="{32105FDC-D701-4971-BAB8-94FD9CB49FE2}" dt="2022-07-22T05:27:31.265" v="5763" actId="1076"/>
          <ac:picMkLst>
            <pc:docMk/>
            <pc:sldMk cId="2411378987" sldId="286"/>
            <ac:picMk id="12" creationId="{29F4C9E0-23B9-13F2-18F3-9EC237A1C8B3}"/>
          </ac:picMkLst>
        </pc:picChg>
        <pc:picChg chg="add mod">
          <ac:chgData name="DIOGO CASTANHEIRA SIMÕES" userId="b7c6a955-70b8-4923-9b36-971bd9507832" providerId="ADAL" clId="{32105FDC-D701-4971-BAB8-94FD9CB49FE2}" dt="2022-07-22T05:27:34.075" v="5764" actId="14100"/>
          <ac:picMkLst>
            <pc:docMk/>
            <pc:sldMk cId="2411378987" sldId="286"/>
            <ac:picMk id="14" creationId="{E76ADEE2-4DD6-22B4-9949-677FFEACC49C}"/>
          </ac:picMkLst>
        </pc:picChg>
      </pc:sldChg>
      <pc:sldChg chg="addSp modSp add mod">
        <pc:chgData name="DIOGO CASTANHEIRA SIMÕES" userId="b7c6a955-70b8-4923-9b36-971bd9507832" providerId="ADAL" clId="{32105FDC-D701-4971-BAB8-94FD9CB49FE2}" dt="2022-07-22T05:35:30.942" v="6025" actId="1076"/>
        <pc:sldMkLst>
          <pc:docMk/>
          <pc:sldMk cId="1443348621" sldId="287"/>
        </pc:sldMkLst>
        <pc:graphicFrameChg chg="add mod modGraphic">
          <ac:chgData name="DIOGO CASTANHEIRA SIMÕES" userId="b7c6a955-70b8-4923-9b36-971bd9507832" providerId="ADAL" clId="{32105FDC-D701-4971-BAB8-94FD9CB49FE2}" dt="2022-07-22T05:35:30.942" v="6025" actId="1076"/>
          <ac:graphicFrameMkLst>
            <pc:docMk/>
            <pc:sldMk cId="1443348621" sldId="287"/>
            <ac:graphicFrameMk id="2" creationId="{8405699F-C75F-9569-16C2-1ECAF8857F59}"/>
          </ac:graphicFrameMkLst>
        </pc:graphicFrameChg>
      </pc:sldChg>
      <pc:sldChg chg="addSp delSp modSp add mod">
        <pc:chgData name="DIOGO CASTANHEIRA SIMÕES" userId="b7c6a955-70b8-4923-9b36-971bd9507832" providerId="ADAL" clId="{32105FDC-D701-4971-BAB8-94FD9CB49FE2}" dt="2022-07-22T05:26:02.516" v="5718" actId="122"/>
        <pc:sldMkLst>
          <pc:docMk/>
          <pc:sldMk cId="61010241" sldId="288"/>
        </pc:sldMkLst>
        <pc:spChg chg="mod">
          <ac:chgData name="DIOGO CASTANHEIRA SIMÕES" userId="b7c6a955-70b8-4923-9b36-971bd9507832" providerId="ADAL" clId="{32105FDC-D701-4971-BAB8-94FD9CB49FE2}" dt="2022-07-22T05:26:02.516" v="5718" actId="122"/>
          <ac:spMkLst>
            <pc:docMk/>
            <pc:sldMk cId="61010241" sldId="288"/>
            <ac:spMk id="6" creationId="{126E6982-97B4-F979-F2DA-AA41CEE675E6}"/>
          </ac:spMkLst>
        </pc:spChg>
        <pc:picChg chg="add mod">
          <ac:chgData name="DIOGO CASTANHEIRA SIMÕES" userId="b7c6a955-70b8-4923-9b36-971bd9507832" providerId="ADAL" clId="{32105FDC-D701-4971-BAB8-94FD9CB49FE2}" dt="2022-07-22T05:26:00.089" v="5717" actId="1076"/>
          <ac:picMkLst>
            <pc:docMk/>
            <pc:sldMk cId="61010241" sldId="288"/>
            <ac:picMk id="3" creationId="{918A4499-9DAE-39C5-4E93-EADD9C3EF94D}"/>
          </ac:picMkLst>
        </pc:picChg>
        <pc:picChg chg="del">
          <ac:chgData name="DIOGO CASTANHEIRA SIMÕES" userId="b7c6a955-70b8-4923-9b36-971bd9507832" providerId="ADAL" clId="{32105FDC-D701-4971-BAB8-94FD9CB49FE2}" dt="2022-07-22T05:25:41.938" v="5710" actId="478"/>
          <ac:picMkLst>
            <pc:docMk/>
            <pc:sldMk cId="61010241" sldId="288"/>
            <ac:picMk id="7" creationId="{CC6484CF-1592-DB42-E192-716B91FB136A}"/>
          </ac:picMkLst>
        </pc:picChg>
        <pc:picChg chg="del">
          <ac:chgData name="DIOGO CASTANHEIRA SIMÕES" userId="b7c6a955-70b8-4923-9b36-971bd9507832" providerId="ADAL" clId="{32105FDC-D701-4971-BAB8-94FD9CB49FE2}" dt="2022-07-22T05:25:42.378" v="5711" actId="478"/>
          <ac:picMkLst>
            <pc:docMk/>
            <pc:sldMk cId="61010241" sldId="288"/>
            <ac:picMk id="10" creationId="{D28ABD13-6730-440C-27C3-7CCAD74F515A}"/>
          </ac:picMkLst>
        </pc:picChg>
      </pc:sldChg>
      <pc:sldChg chg="add">
        <pc:chgData name="DIOGO CASTANHEIRA SIMÕES" userId="b7c6a955-70b8-4923-9b36-971bd9507832" providerId="ADAL" clId="{32105FDC-D701-4971-BAB8-94FD9CB49FE2}" dt="2022-07-22T05:26:26.133" v="5719" actId="2890"/>
        <pc:sldMkLst>
          <pc:docMk/>
          <pc:sldMk cId="4008708074" sldId="289"/>
        </pc:sldMkLst>
      </pc:sldChg>
      <pc:sldChg chg="addSp delSp modSp add mod">
        <pc:chgData name="DIOGO CASTANHEIRA SIMÕES" userId="b7c6a955-70b8-4923-9b36-971bd9507832" providerId="ADAL" clId="{32105FDC-D701-4971-BAB8-94FD9CB49FE2}" dt="2022-07-22T05:29:28.445" v="5836" actId="1076"/>
        <pc:sldMkLst>
          <pc:docMk/>
          <pc:sldMk cId="3841183358" sldId="290"/>
        </pc:sldMkLst>
        <pc:spChg chg="mod">
          <ac:chgData name="DIOGO CASTANHEIRA SIMÕES" userId="b7c6a955-70b8-4923-9b36-971bd9507832" providerId="ADAL" clId="{32105FDC-D701-4971-BAB8-94FD9CB49FE2}" dt="2022-07-22T05:28:36.390" v="5823" actId="20577"/>
          <ac:spMkLst>
            <pc:docMk/>
            <pc:sldMk cId="3841183358" sldId="290"/>
            <ac:spMk id="6" creationId="{126E6982-97B4-F979-F2DA-AA41CEE675E6}"/>
          </ac:spMkLst>
        </pc:spChg>
        <pc:picChg chg="del">
          <ac:chgData name="DIOGO CASTANHEIRA SIMÕES" userId="b7c6a955-70b8-4923-9b36-971bd9507832" providerId="ADAL" clId="{32105FDC-D701-4971-BAB8-94FD9CB49FE2}" dt="2022-07-22T05:28:38.789" v="5824" actId="478"/>
          <ac:picMkLst>
            <pc:docMk/>
            <pc:sldMk cId="3841183358" sldId="290"/>
            <ac:picMk id="3" creationId="{918A4499-9DAE-39C5-4E93-EADD9C3EF94D}"/>
          </ac:picMkLst>
        </pc:picChg>
        <pc:picChg chg="add del mod">
          <ac:chgData name="DIOGO CASTANHEIRA SIMÕES" userId="b7c6a955-70b8-4923-9b36-971bd9507832" providerId="ADAL" clId="{32105FDC-D701-4971-BAB8-94FD9CB49FE2}" dt="2022-07-22T05:28:53.462" v="5828"/>
          <ac:picMkLst>
            <pc:docMk/>
            <pc:sldMk cId="3841183358" sldId="290"/>
            <ac:picMk id="4" creationId="{FB1BB8FD-4CF8-C25D-C715-D264BE2C397D}"/>
          </ac:picMkLst>
        </pc:picChg>
        <pc:picChg chg="add del mod">
          <ac:chgData name="DIOGO CASTANHEIRA SIMÕES" userId="b7c6a955-70b8-4923-9b36-971bd9507832" providerId="ADAL" clId="{32105FDC-D701-4971-BAB8-94FD9CB49FE2}" dt="2022-07-22T05:28:53.462" v="5828"/>
          <ac:picMkLst>
            <pc:docMk/>
            <pc:sldMk cId="3841183358" sldId="290"/>
            <ac:picMk id="7" creationId="{0321D700-43D9-9540-B139-70DCF18072A1}"/>
          </ac:picMkLst>
        </pc:picChg>
        <pc:picChg chg="add mod">
          <ac:chgData name="DIOGO CASTANHEIRA SIMÕES" userId="b7c6a955-70b8-4923-9b36-971bd9507832" providerId="ADAL" clId="{32105FDC-D701-4971-BAB8-94FD9CB49FE2}" dt="2022-07-22T05:29:28.445" v="5836" actId="1076"/>
          <ac:picMkLst>
            <pc:docMk/>
            <pc:sldMk cId="3841183358" sldId="290"/>
            <ac:picMk id="9" creationId="{07EF3F83-CB74-5862-5328-B147E5BC3F5D}"/>
          </ac:picMkLst>
        </pc:picChg>
        <pc:picChg chg="add mod">
          <ac:chgData name="DIOGO CASTANHEIRA SIMÕES" userId="b7c6a955-70b8-4923-9b36-971bd9507832" providerId="ADAL" clId="{32105FDC-D701-4971-BAB8-94FD9CB49FE2}" dt="2022-07-22T05:29:26.918" v="5835" actId="1076"/>
          <ac:picMkLst>
            <pc:docMk/>
            <pc:sldMk cId="3841183358" sldId="290"/>
            <ac:picMk id="11" creationId="{607B3B27-473E-5564-5034-EEDC8B91C459}"/>
          </ac:picMkLst>
        </pc:picChg>
      </pc:sldChg>
      <pc:sldChg chg="modSp add mod">
        <pc:chgData name="DIOGO CASTANHEIRA SIMÕES" userId="b7c6a955-70b8-4923-9b36-971bd9507832" providerId="ADAL" clId="{32105FDC-D701-4971-BAB8-94FD9CB49FE2}" dt="2022-07-22T05:36:55.027" v="6067" actId="20577"/>
        <pc:sldMkLst>
          <pc:docMk/>
          <pc:sldMk cId="1828457578" sldId="291"/>
        </pc:sldMkLst>
        <pc:spChg chg="mod">
          <ac:chgData name="DIOGO CASTANHEIRA SIMÕES" userId="b7c6a955-70b8-4923-9b36-971bd9507832" providerId="ADAL" clId="{32105FDC-D701-4971-BAB8-94FD9CB49FE2}" dt="2022-07-22T05:36:55.027" v="6067" actId="20577"/>
          <ac:spMkLst>
            <pc:docMk/>
            <pc:sldMk cId="1828457578" sldId="291"/>
            <ac:spMk id="10243" creationId="{31AD3EE7-1540-D813-5DF5-CE4CF68DFDB9}"/>
          </ac:spMkLst>
        </pc:spChg>
      </pc:sldChg>
      <pc:sldChg chg="delSp modSp add mod modNotesTx">
        <pc:chgData name="DIOGO CASTANHEIRA SIMÕES" userId="b7c6a955-70b8-4923-9b36-971bd9507832" providerId="ADAL" clId="{32105FDC-D701-4971-BAB8-94FD9CB49FE2}" dt="2022-07-22T05:48:43.246" v="6656" actId="20577"/>
        <pc:sldMkLst>
          <pc:docMk/>
          <pc:sldMk cId="2311282107" sldId="292"/>
        </pc:sldMkLst>
        <pc:spChg chg="del mod">
          <ac:chgData name="DIOGO CASTANHEIRA SIMÕES" userId="b7c6a955-70b8-4923-9b36-971bd9507832" providerId="ADAL" clId="{32105FDC-D701-4971-BAB8-94FD9CB49FE2}" dt="2022-07-22T05:44:16.434" v="6368"/>
          <ac:spMkLst>
            <pc:docMk/>
            <pc:sldMk cId="2311282107" sldId="292"/>
            <ac:spMk id="6" creationId="{126E6982-97B4-F979-F2DA-AA41CEE675E6}"/>
          </ac:spMkLst>
        </pc:spChg>
        <pc:spChg chg="mod ord">
          <ac:chgData name="DIOGO CASTANHEIRA SIMÕES" userId="b7c6a955-70b8-4923-9b36-971bd9507832" providerId="ADAL" clId="{32105FDC-D701-4971-BAB8-94FD9CB49FE2}" dt="2022-07-22T05:48:43.246" v="6656" actId="20577"/>
          <ac:spMkLst>
            <pc:docMk/>
            <pc:sldMk cId="2311282107" sldId="292"/>
            <ac:spMk id="9" creationId="{1177F080-9C1C-5623-880A-E9C29B3A8F4E}"/>
          </ac:spMkLst>
        </pc:spChg>
        <pc:spChg chg="mod">
          <ac:chgData name="DIOGO CASTANHEIRA SIMÕES" userId="b7c6a955-70b8-4923-9b36-971bd9507832" providerId="ADAL" clId="{32105FDC-D701-4971-BAB8-94FD9CB49FE2}" dt="2022-07-22T05:40:03.929" v="6096" actId="20577"/>
          <ac:spMkLst>
            <pc:docMk/>
            <pc:sldMk cId="2311282107" sldId="292"/>
            <ac:spMk id="6147" creationId="{0E674F7D-C355-B1B7-F4D7-30906CAFFE7E}"/>
          </ac:spMkLst>
        </pc:spChg>
        <pc:picChg chg="del">
          <ac:chgData name="DIOGO CASTANHEIRA SIMÕES" userId="b7c6a955-70b8-4923-9b36-971bd9507832" providerId="ADAL" clId="{32105FDC-D701-4971-BAB8-94FD9CB49FE2}" dt="2022-07-22T05:39:43.554" v="6074" actId="478"/>
          <ac:picMkLst>
            <pc:docMk/>
            <pc:sldMk cId="2311282107" sldId="292"/>
            <ac:picMk id="3" creationId="{F74B951C-6B93-1F39-C06F-B528E68D1ADF}"/>
          </ac:picMkLst>
        </pc:picChg>
      </pc:sldChg>
      <pc:sldChg chg="modSp add mod">
        <pc:chgData name="DIOGO CASTANHEIRA SIMÕES" userId="b7c6a955-70b8-4923-9b36-971bd9507832" providerId="ADAL" clId="{32105FDC-D701-4971-BAB8-94FD9CB49FE2}" dt="2022-07-22T05:52:25.193" v="6923" actId="242"/>
        <pc:sldMkLst>
          <pc:docMk/>
          <pc:sldMk cId="4231093420" sldId="293"/>
        </pc:sldMkLst>
        <pc:spChg chg="mod">
          <ac:chgData name="DIOGO CASTANHEIRA SIMÕES" userId="b7c6a955-70b8-4923-9b36-971bd9507832" providerId="ADAL" clId="{32105FDC-D701-4971-BAB8-94FD9CB49FE2}" dt="2022-07-22T05:52:25.193" v="6923" actId="242"/>
          <ac:spMkLst>
            <pc:docMk/>
            <pc:sldMk cId="4231093420" sldId="293"/>
            <ac:spMk id="9" creationId="{1177F080-9C1C-5623-880A-E9C29B3A8F4E}"/>
          </ac:spMkLst>
        </pc:spChg>
        <pc:spChg chg="mod">
          <ac:chgData name="DIOGO CASTANHEIRA SIMÕES" userId="b7c6a955-70b8-4923-9b36-971bd9507832" providerId="ADAL" clId="{32105FDC-D701-4971-BAB8-94FD9CB49FE2}" dt="2022-07-22T05:49:28.138" v="6682" actId="20577"/>
          <ac:spMkLst>
            <pc:docMk/>
            <pc:sldMk cId="4231093420" sldId="293"/>
            <ac:spMk id="6147" creationId="{0E674F7D-C355-B1B7-F4D7-30906CAFFE7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AutoShape 1">
            <a:extLst>
              <a:ext uri="{FF2B5EF4-FFF2-40B4-BE49-F238E27FC236}">
                <a16:creationId xmlns:a16="http://schemas.microsoft.com/office/drawing/2014/main" id="{68411EF7-B3AC-600C-D062-ABC3CC4C1E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075" name="Text Box 2">
            <a:extLst>
              <a:ext uri="{FF2B5EF4-FFF2-40B4-BE49-F238E27FC236}">
                <a16:creationId xmlns:a16="http://schemas.microsoft.com/office/drawing/2014/main" id="{0400A47F-8BF5-EB29-87AC-67A954A4F7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076" name="Text Box 3">
            <a:extLst>
              <a:ext uri="{FF2B5EF4-FFF2-40B4-BE49-F238E27FC236}">
                <a16:creationId xmlns:a16="http://schemas.microsoft.com/office/drawing/2014/main" id="{1C9ADDCB-26A7-FA86-28A4-9F522B95FB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077" name="Rectangle 4">
            <a:extLst>
              <a:ext uri="{FF2B5EF4-FFF2-40B4-BE49-F238E27FC236}">
                <a16:creationId xmlns:a16="http://schemas.microsoft.com/office/drawing/2014/main" id="{7737DF7B-6365-0598-87CD-A5E09F3262C2}"/>
              </a:ext>
            </a:extLst>
          </p:cNvPr>
          <p:cNvSpPr>
            <a:spLocks noGrp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3540F717-6ADE-3FE5-76FC-5F040B5840B5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9" name="Text Box 6">
            <a:extLst>
              <a:ext uri="{FF2B5EF4-FFF2-40B4-BE49-F238E27FC236}">
                <a16:creationId xmlns:a16="http://schemas.microsoft.com/office/drawing/2014/main" id="{8AE28196-90BB-E30E-C683-26630FC68C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DB950BEE-87DA-C215-E2B2-42869C8DC0D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pPr>
              <a:defRPr/>
            </a:pPr>
            <a:fld id="{8E42BB64-2767-4CC4-A3B2-DA0479BB881F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61A5E557-0CB7-B727-CAE6-2AC564916B35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D028C8CE-3D73-4934-A093-674CD9511972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</a:t>
            </a:fld>
            <a:endParaRPr lang="en-US" altLang="en-US"/>
          </a:p>
        </p:txBody>
      </p:sp>
      <p:sp>
        <p:nvSpPr>
          <p:cNvPr id="5123" name="Rectangle 1">
            <a:extLst>
              <a:ext uri="{FF2B5EF4-FFF2-40B4-BE49-F238E27FC236}">
                <a16:creationId xmlns:a16="http://schemas.microsoft.com/office/drawing/2014/main" id="{1E00E00B-D68A-D31B-5A0E-79F5C0C60C4A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4" name="Rectangle 2">
            <a:extLst>
              <a:ext uri="{FF2B5EF4-FFF2-40B4-BE49-F238E27FC236}">
                <a16:creationId xmlns:a16="http://schemas.microsoft.com/office/drawing/2014/main" id="{C292449E-521B-42F8-28CD-D987B3BA1469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10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6995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11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7754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12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5025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13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6901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14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3278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0B3A1D80-3C82-6A6C-E7B4-93AA21B531B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917BBAEC-34F4-4810-B565-66BF3FE39044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15</a:t>
            </a:fld>
            <a:endParaRPr lang="en-US" altLang="en-US"/>
          </a:p>
        </p:txBody>
      </p:sp>
      <p:sp>
        <p:nvSpPr>
          <p:cNvPr id="11267" name="Rectangle 1">
            <a:extLst>
              <a:ext uri="{FF2B5EF4-FFF2-40B4-BE49-F238E27FC236}">
                <a16:creationId xmlns:a16="http://schemas.microsoft.com/office/drawing/2014/main" id="{7470E615-CFDD-DAE0-C3BC-7FBDE3485B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268" name="Rectangle 2">
            <a:extLst>
              <a:ext uri="{FF2B5EF4-FFF2-40B4-BE49-F238E27FC236}">
                <a16:creationId xmlns:a16="http://schemas.microsoft.com/office/drawing/2014/main" id="{73881931-2A22-D441-1D8F-3F9402384F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74097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16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86776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0B3A1D80-3C82-6A6C-E7B4-93AA21B531B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917BBAEC-34F4-4810-B565-66BF3FE39044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17</a:t>
            </a:fld>
            <a:endParaRPr lang="en-US" altLang="en-US"/>
          </a:p>
        </p:txBody>
      </p:sp>
      <p:sp>
        <p:nvSpPr>
          <p:cNvPr id="11267" name="Rectangle 1">
            <a:extLst>
              <a:ext uri="{FF2B5EF4-FFF2-40B4-BE49-F238E27FC236}">
                <a16:creationId xmlns:a16="http://schemas.microsoft.com/office/drawing/2014/main" id="{7470E615-CFDD-DAE0-C3BC-7FBDE3485B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268" name="Rectangle 2">
            <a:extLst>
              <a:ext uri="{FF2B5EF4-FFF2-40B4-BE49-F238E27FC236}">
                <a16:creationId xmlns:a16="http://schemas.microsoft.com/office/drawing/2014/main" id="{73881931-2A22-D441-1D8F-3F9402384F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0603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18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51341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19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6425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D24EDA7D-ADBF-3F4F-09B5-DE0F10CBABA9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9818AEDF-56C1-4D4C-B379-0CB9FB8A7616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</a:t>
            </a:fld>
            <a:endParaRPr lang="en-US" altLang="en-US"/>
          </a:p>
        </p:txBody>
      </p:sp>
      <p:sp>
        <p:nvSpPr>
          <p:cNvPr id="7171" name="Rectangle 1">
            <a:extLst>
              <a:ext uri="{FF2B5EF4-FFF2-40B4-BE49-F238E27FC236}">
                <a16:creationId xmlns:a16="http://schemas.microsoft.com/office/drawing/2014/main" id="{83C3A6BF-12EF-6076-D696-614901D10EF2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172" name="Rectangle 2">
            <a:extLst>
              <a:ext uri="{FF2B5EF4-FFF2-40B4-BE49-F238E27FC236}">
                <a16:creationId xmlns:a16="http://schemas.microsoft.com/office/drawing/2014/main" id="{0A9FE446-48A9-BE5E-99EE-8492C8F10CE3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20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41837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21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55938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22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pt-PT" dirty="0" err="1"/>
              <a:t>endo</a:t>
            </a:r>
            <a:r>
              <a:rPr lang="pt-PT" dirty="0"/>
              <a:t> unidades de cálculo muito especializadas, as </a:t>
            </a:r>
            <a:r>
              <a:rPr lang="pt-PT" dirty="0" err="1"/>
              <a:t>GPUs</a:t>
            </a:r>
            <a:r>
              <a:rPr lang="pt-PT" dirty="0"/>
              <a:t> não contemplam instruções de </a:t>
            </a:r>
            <a:r>
              <a:rPr lang="pt-PT" dirty="0" err="1"/>
              <a:t>interrupt</a:t>
            </a:r>
            <a:r>
              <a:rPr lang="pt-PT" dirty="0"/>
              <a:t>, cuja consequência é a impossibilidade de parar os programas por si executados (conjunto de </a:t>
            </a:r>
            <a:r>
              <a:rPr lang="pt-PT" dirty="0" err="1"/>
              <a:t>shaders</a:t>
            </a:r>
            <a:r>
              <a:rPr lang="pt-PT" dirty="0"/>
              <a:t>) uma vez iniciados. Os </a:t>
            </a:r>
            <a:r>
              <a:rPr lang="pt-PT" dirty="0" err="1"/>
              <a:t>shaders</a:t>
            </a:r>
            <a:r>
              <a:rPr lang="pt-PT" dirty="0"/>
              <a:t> podem entrar em ciclos infinitos, os quais levariam ao total bloqueio de todo o sistema operativo por indisponibilidade da GPU. Desta forma, o sistema operativo monitoriza o tempo de cada execução da GPU e, caso ultrapasse um determinado </a:t>
            </a:r>
            <a:r>
              <a:rPr lang="pt-PT" dirty="0" err="1"/>
              <a:t>threshold</a:t>
            </a:r>
            <a:r>
              <a:rPr lang="pt-PT" dirty="0"/>
              <a:t> por si definido, é-lhe feito um </a:t>
            </a:r>
            <a:r>
              <a:rPr lang="pt-PT" dirty="0" err="1"/>
              <a:t>reset</a:t>
            </a:r>
            <a:r>
              <a:rPr lang="pt-PT" dirty="0"/>
              <a:t>. Por este motivo, a implementação de </a:t>
            </a:r>
            <a:r>
              <a:rPr lang="pt-PT" dirty="0" err="1"/>
              <a:t>bisection</a:t>
            </a:r>
            <a:r>
              <a:rPr lang="pt-PT" dirty="0"/>
              <a:t> levou a este fenómeno de </a:t>
            </a:r>
            <a:r>
              <a:rPr lang="pt-PT" dirty="0" err="1"/>
              <a:t>reset</a:t>
            </a:r>
            <a:r>
              <a:rPr lang="pt-PT" dirty="0"/>
              <a:t> da GPU, pelo que foi excluído do algoritmo final implementado no </a:t>
            </a:r>
            <a:r>
              <a:rPr lang="pt-PT" dirty="0" err="1"/>
              <a:t>fragment</a:t>
            </a:r>
            <a:r>
              <a:rPr lang="pt-PT" dirty="0"/>
              <a:t> </a:t>
            </a:r>
            <a:r>
              <a:rPr lang="pt-PT" dirty="0" err="1"/>
              <a:t>shader</a:t>
            </a:r>
            <a:r>
              <a:rPr lang="pt-PT" dirty="0"/>
              <a:t>.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79717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23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02058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0B3A1D80-3C82-6A6C-E7B4-93AA21B531B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917BBAEC-34F4-4810-B565-66BF3FE39044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24</a:t>
            </a:fld>
            <a:endParaRPr lang="en-US" altLang="en-US"/>
          </a:p>
        </p:txBody>
      </p:sp>
      <p:sp>
        <p:nvSpPr>
          <p:cNvPr id="11267" name="Rectangle 1">
            <a:extLst>
              <a:ext uri="{FF2B5EF4-FFF2-40B4-BE49-F238E27FC236}">
                <a16:creationId xmlns:a16="http://schemas.microsoft.com/office/drawing/2014/main" id="{7470E615-CFDD-DAE0-C3BC-7FBDE3485B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268" name="Rectangle 2">
            <a:extLst>
              <a:ext uri="{FF2B5EF4-FFF2-40B4-BE49-F238E27FC236}">
                <a16:creationId xmlns:a16="http://schemas.microsoft.com/office/drawing/2014/main" id="{73881931-2A22-D441-1D8F-3F9402384F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27925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25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438756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26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622396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27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686423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28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729069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29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63289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>
            <a:extLst>
              <a:ext uri="{FF2B5EF4-FFF2-40B4-BE49-F238E27FC236}">
                <a16:creationId xmlns:a16="http://schemas.microsoft.com/office/drawing/2014/main" id="{0A1C75F3-DC24-4090-DD6F-551567FBCEE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E4557758-4177-472D-8B9A-D10CDF046FA5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3</a:t>
            </a:fld>
            <a:endParaRPr lang="en-US" altLang="en-US"/>
          </a:p>
        </p:txBody>
      </p:sp>
      <p:sp>
        <p:nvSpPr>
          <p:cNvPr id="9219" name="Rectangle 1">
            <a:extLst>
              <a:ext uri="{FF2B5EF4-FFF2-40B4-BE49-F238E27FC236}">
                <a16:creationId xmlns:a16="http://schemas.microsoft.com/office/drawing/2014/main" id="{D3C3148C-67B0-9E7D-3CA8-8138B2AFC8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220" name="Rectangle 2">
            <a:extLst>
              <a:ext uri="{FF2B5EF4-FFF2-40B4-BE49-F238E27FC236}">
                <a16:creationId xmlns:a16="http://schemas.microsoft.com/office/drawing/2014/main" id="{836DFB82-A28F-AAA8-9044-EB89D36026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0B3A1D80-3C82-6A6C-E7B4-93AA21B531B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917BBAEC-34F4-4810-B565-66BF3FE39044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30</a:t>
            </a:fld>
            <a:endParaRPr lang="en-US" altLang="en-US"/>
          </a:p>
        </p:txBody>
      </p:sp>
      <p:sp>
        <p:nvSpPr>
          <p:cNvPr id="11267" name="Rectangle 1">
            <a:extLst>
              <a:ext uri="{FF2B5EF4-FFF2-40B4-BE49-F238E27FC236}">
                <a16:creationId xmlns:a16="http://schemas.microsoft.com/office/drawing/2014/main" id="{7470E615-CFDD-DAE0-C3BC-7FBDE3485B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268" name="Rectangle 2">
            <a:extLst>
              <a:ext uri="{FF2B5EF4-FFF2-40B4-BE49-F238E27FC236}">
                <a16:creationId xmlns:a16="http://schemas.microsoft.com/office/drawing/2014/main" id="{73881931-2A22-D441-1D8F-3F9402384F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52003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31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013974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32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9077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0B3A1D80-3C82-6A6C-E7B4-93AA21B531B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917BBAEC-34F4-4810-B565-66BF3FE39044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4</a:t>
            </a:fld>
            <a:endParaRPr lang="en-US" altLang="en-US"/>
          </a:p>
        </p:txBody>
      </p:sp>
      <p:sp>
        <p:nvSpPr>
          <p:cNvPr id="11267" name="Rectangle 1">
            <a:extLst>
              <a:ext uri="{FF2B5EF4-FFF2-40B4-BE49-F238E27FC236}">
                <a16:creationId xmlns:a16="http://schemas.microsoft.com/office/drawing/2014/main" id="{7470E615-CFDD-DAE0-C3BC-7FBDE3485B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268" name="Rectangle 2">
            <a:extLst>
              <a:ext uri="{FF2B5EF4-FFF2-40B4-BE49-F238E27FC236}">
                <a16:creationId xmlns:a16="http://schemas.microsoft.com/office/drawing/2014/main" id="{73881931-2A22-D441-1D8F-3F9402384F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5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6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0133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7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4433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8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17454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B241552-7A99-D208-F68A-4756E192E9A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panose="05000000000000000000" pitchFamily="2" charset="2"/>
              <a:buNone/>
            </a:pPr>
            <a:fld id="{71D9338E-93D4-4789-B0A6-38625D18244B}" type="slidenum">
              <a:rPr lang="en-US" altLang="en-US" smtClean="0"/>
              <a:pPr>
                <a:spcBef>
                  <a:spcPct val="0"/>
                </a:spcBef>
                <a:buSzPct val="45000"/>
                <a:buFont typeface="Wingdings" panose="05000000000000000000" pitchFamily="2" charset="2"/>
                <a:buNone/>
              </a:pPr>
              <a:t>9</a:t>
            </a:fld>
            <a:endParaRPr lang="en-US" altLang="en-US"/>
          </a:p>
        </p:txBody>
      </p:sp>
      <p:sp>
        <p:nvSpPr>
          <p:cNvPr id="13315" name="Rectangle 1">
            <a:extLst>
              <a:ext uri="{FF2B5EF4-FFF2-40B4-BE49-F238E27FC236}">
                <a16:creationId xmlns:a16="http://schemas.microsoft.com/office/drawing/2014/main" id="{579A944B-D47A-3FC2-7694-D869461ACB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6628D219-AAF0-96CA-8A95-5262CBB72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5478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C7586C1C-A6AA-E76C-387A-3488F1A1BA6C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E356F2-4E58-4759-860B-7ECC7FB6E4C8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0569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5B87A4C-1671-C45A-8500-CD6058B25815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63C811-8FB7-49E4-AE62-B8F07E77A3F5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4137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980238" y="274638"/>
            <a:ext cx="1838325" cy="5849937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1460500" y="274638"/>
            <a:ext cx="5367338" cy="5849937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24C41B7-5CE0-7A02-E6C7-75DF3ED449ED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61E411-E9A1-4380-A124-D4AC8EB86CF9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3960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766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6747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7209667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1460500" y="1773238"/>
            <a:ext cx="3597275" cy="4351337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5210175" y="1773238"/>
            <a:ext cx="3597275" cy="4351337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7486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45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22416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19597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</p:spTree>
    <p:extLst>
      <p:ext uri="{BB962C8B-B14F-4D97-AF65-F5344CB8AC3E}">
        <p14:creationId xmlns:p14="http://schemas.microsoft.com/office/powerpoint/2010/main" val="2995327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5388ABA-4961-AE74-1A66-D89680628F92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C15397-EA15-40BF-BB23-32140DB0CFDC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09238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</p:spTree>
    <p:extLst>
      <p:ext uri="{BB962C8B-B14F-4D97-AF65-F5344CB8AC3E}">
        <p14:creationId xmlns:p14="http://schemas.microsoft.com/office/powerpoint/2010/main" val="22848697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7537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980238" y="274638"/>
            <a:ext cx="1838325" cy="5849937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1460500" y="274638"/>
            <a:ext cx="5367338" cy="5849937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809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EF5BA301-C31A-004A-1E0A-12D493DD1C48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7184DF-9AC8-41B0-8D61-D1698E9B8855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5658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1460500" y="1773238"/>
            <a:ext cx="3597275" cy="4351337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5210175" y="1773238"/>
            <a:ext cx="3597275" cy="4351337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E73E0EC-3E46-9ACF-3A38-04884801FE26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1EEDF8-62DE-4FEF-87C2-653E68D35F55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255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006300-FABB-3B15-7401-C7BE41FCD628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C2B7E9-6C9B-4A6E-930F-807F4E2B101F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6874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16194ADE-AF30-3EB9-BF32-639D8036D6FE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93ABB9-58C3-4274-BD54-1AE988B762FA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6906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A5060E98-1E46-46FB-E494-F014CEEEF4CA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82B749-E4D5-484F-82CB-8D35DD98C6C8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2287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E3DD3B0-C7F4-2DA9-5632-3EA9AC311514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3D40C3-D516-4AB0-9C84-D2A8C957E433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2658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8F7FBC3-FDAC-915C-F464-CB1456C4E65B}"/>
              </a:ext>
            </a:extLst>
          </p:cNvPr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B7CEC3-20CA-44BC-9B9C-12A4366BB4A3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641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">
            <a:extLst>
              <a:ext uri="{FF2B5EF4-FFF2-40B4-BE49-F238E27FC236}">
                <a16:creationId xmlns:a16="http://schemas.microsoft.com/office/drawing/2014/main" id="{08E2F3B0-14B2-1CB8-2CA9-3468A9A32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63" y="323850"/>
            <a:ext cx="1189037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7" name="Picture 2">
            <a:extLst>
              <a:ext uri="{FF2B5EF4-FFF2-40B4-BE49-F238E27FC236}">
                <a16:creationId xmlns:a16="http://schemas.microsoft.com/office/drawing/2014/main" id="{55E2EEA5-9DF2-935B-4F0D-D0E8629F7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54475"/>
            <a:ext cx="9144000" cy="291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8" name="Rectangle 3">
            <a:extLst>
              <a:ext uri="{FF2B5EF4-FFF2-40B4-BE49-F238E27FC236}">
                <a16:creationId xmlns:a16="http://schemas.microsoft.com/office/drawing/2014/main" id="{3A2D3FF9-719C-B3C9-17C1-495390E82C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460500" y="274638"/>
            <a:ext cx="7358063" cy="1281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9" name="Rectangle 4">
            <a:extLst>
              <a:ext uri="{FF2B5EF4-FFF2-40B4-BE49-F238E27FC236}">
                <a16:creationId xmlns:a16="http://schemas.microsoft.com/office/drawing/2014/main" id="{0E97961A-42CD-0935-FA9C-81F0E8E336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460500" y="1773238"/>
            <a:ext cx="7346950" cy="4351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  <p:sp>
        <p:nvSpPr>
          <p:cNvPr id="1030" name="Text Box 5">
            <a:extLst>
              <a:ext uri="{FF2B5EF4-FFF2-40B4-BE49-F238E27FC236}">
                <a16:creationId xmlns:a16="http://schemas.microsoft.com/office/drawing/2014/main" id="{46CFBDDE-F4AE-98FF-3685-1E6D947C9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6308725"/>
            <a:ext cx="735965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847F4763-3A7B-93BA-28FD-7DFA939D728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336550" y="6308725"/>
            <a:ext cx="503238" cy="3317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449263" algn="l"/>
              </a:tabLst>
              <a:defRPr sz="1200" b="1">
                <a:solidFill>
                  <a:srgbClr val="212E67"/>
                </a:solidFill>
                <a:latin typeface="+mn-lt"/>
                <a:cs typeface="DejaVu Sans" charset="0"/>
              </a:defRPr>
            </a:lvl1pPr>
          </a:lstStyle>
          <a:p>
            <a:pPr>
              <a:defRPr/>
            </a:pPr>
            <a:fld id="{45970BD8-69F5-420B-8D18-38D930D1133E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 kern="1200">
          <a:solidFill>
            <a:srgbClr val="CC0000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5pPr>
      <a:lvl6pPr marL="25146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6pPr>
      <a:lvl7pPr marL="29718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7pPr>
      <a:lvl8pPr marL="34290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8pPr>
      <a:lvl9pPr marL="38862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212E67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212E67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212E67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212E67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212E67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BE6C290A-16FD-6F54-E9B5-CA221C91CA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1413" y="0"/>
            <a:ext cx="6732587" cy="6858000"/>
          </a:xfrm>
          <a:prstGeom prst="rect">
            <a:avLst/>
          </a:prstGeom>
          <a:solidFill>
            <a:srgbClr val="212E6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1" name="Rectangle 2">
            <a:extLst>
              <a:ext uri="{FF2B5EF4-FFF2-40B4-BE49-F238E27FC236}">
                <a16:creationId xmlns:a16="http://schemas.microsoft.com/office/drawing/2014/main" id="{5A721F77-FBC3-3708-3D44-3CEE5F725E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460500" y="274638"/>
            <a:ext cx="7358063" cy="1281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2052" name="Rectangle 3">
            <a:extLst>
              <a:ext uri="{FF2B5EF4-FFF2-40B4-BE49-F238E27FC236}">
                <a16:creationId xmlns:a16="http://schemas.microsoft.com/office/drawing/2014/main" id="{389937A4-CD65-53E8-8772-14E4257F5C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460500" y="1773238"/>
            <a:ext cx="7346950" cy="4351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  <p:sp>
        <p:nvSpPr>
          <p:cNvPr id="2053" name="Text Box 4">
            <a:extLst>
              <a:ext uri="{FF2B5EF4-FFF2-40B4-BE49-F238E27FC236}">
                <a16:creationId xmlns:a16="http://schemas.microsoft.com/office/drawing/2014/main" id="{3721E836-FCBC-A0A3-5134-A418C0A5B7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0788" y="6245225"/>
            <a:ext cx="242887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4" name="Text Box 5">
            <a:extLst>
              <a:ext uri="{FF2B5EF4-FFF2-40B4-BE49-F238E27FC236}">
                <a16:creationId xmlns:a16="http://schemas.microsoft.com/office/drawing/2014/main" id="{89842C5B-E1E2-52A7-52C6-B2EFCC73BF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750" y="6245225"/>
            <a:ext cx="333057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pic>
        <p:nvPicPr>
          <p:cNvPr id="2055" name="Picture 6">
            <a:extLst>
              <a:ext uri="{FF2B5EF4-FFF2-40B4-BE49-F238E27FC236}">
                <a16:creationId xmlns:a16="http://schemas.microsoft.com/office/drawing/2014/main" id="{DDA6C930-FD8D-0595-8733-5A5F0EAA5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352425"/>
            <a:ext cx="1908175" cy="185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 kern="1200">
          <a:solidFill>
            <a:srgbClr val="CC0000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5pPr>
      <a:lvl6pPr marL="25146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6pPr>
      <a:lvl7pPr marL="29718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7pPr>
      <a:lvl8pPr marL="34290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8pPr>
      <a:lvl9pPr marL="3886200" indent="-228600" algn="l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00">
          <a:solidFill>
            <a:srgbClr val="CC0000"/>
          </a:solidFill>
          <a:latin typeface="Georgia" panose="02040502050405020303" pitchFamily="18" charset="0"/>
          <a:cs typeface="Bitstream Vera Sans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212E67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212E67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212E67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212E67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212E67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1">
            <a:extLst>
              <a:ext uri="{FF2B5EF4-FFF2-40B4-BE49-F238E27FC236}">
                <a16:creationId xmlns:a16="http://schemas.microsoft.com/office/drawing/2014/main" id="{2571D784-F57F-86D4-07FD-B1BE6DFC1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750" y="1268413"/>
            <a:ext cx="5903913" cy="147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pt-PT" altLang="en-US" sz="4200">
                <a:solidFill>
                  <a:srgbClr val="FF8000"/>
                </a:solidFill>
              </a:rPr>
              <a:t>Visualização de funções implícitas por </a:t>
            </a:r>
            <a:r>
              <a:rPr lang="pt-PT" altLang="en-US" sz="4200" i="1">
                <a:solidFill>
                  <a:srgbClr val="FF8000"/>
                </a:solidFill>
              </a:rPr>
              <a:t>ray marching</a:t>
            </a:r>
          </a:p>
        </p:txBody>
      </p:sp>
      <p:sp>
        <p:nvSpPr>
          <p:cNvPr id="2" name="Text Box 2">
            <a:extLst>
              <a:ext uri="{FF2B5EF4-FFF2-40B4-BE49-F238E27FC236}">
                <a16:creationId xmlns:a16="http://schemas.microsoft.com/office/drawing/2014/main" id="{35708DDC-CE62-CADB-276D-8AD25C8FE4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750" y="2997200"/>
            <a:ext cx="5903913" cy="35115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pt-PT" dirty="0">
                <a:solidFill>
                  <a:srgbClr val="3333CC">
                    <a:lumMod val="20000"/>
                    <a:lumOff val="80000"/>
                  </a:srgbClr>
                </a:solidFill>
                <a:latin typeface="Georgia"/>
                <a:cs typeface="+mn-cs"/>
              </a:rPr>
              <a:t>41266 </a:t>
            </a:r>
            <a:r>
              <a:rPr lang="pt-PT" dirty="0">
                <a:solidFill>
                  <a:srgbClr val="3333CC">
                    <a:lumMod val="20000"/>
                    <a:lumOff val="80000"/>
                  </a:srgbClr>
                </a:solidFill>
                <a:latin typeface="Georgia"/>
                <a:cs typeface="+mn-cs"/>
                <a:sym typeface="Wingdings 3" panose="05040102010807070707" pitchFamily="18" charset="2"/>
              </a:rPr>
              <a:t></a:t>
            </a:r>
            <a:r>
              <a:rPr lang="pt-PT" dirty="0">
                <a:solidFill>
                  <a:srgbClr val="3333CC">
                    <a:lumMod val="20000"/>
                    <a:lumOff val="80000"/>
                  </a:srgbClr>
                </a:solidFill>
                <a:latin typeface="Georgia"/>
                <a:cs typeface="+mn-cs"/>
              </a:rPr>
              <a:t> Diogo Castanheira Simões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pt-PT" dirty="0">
              <a:solidFill>
                <a:srgbClr val="3333CC">
                  <a:lumMod val="20000"/>
                  <a:lumOff val="80000"/>
                </a:srgbClr>
              </a:solidFill>
              <a:latin typeface="Georgia"/>
              <a:cs typeface="+mn-cs"/>
            </a:endParaRP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pt-PT" dirty="0">
              <a:solidFill>
                <a:srgbClr val="3333CC">
                  <a:lumMod val="20000"/>
                  <a:lumOff val="80000"/>
                </a:srgbClr>
              </a:solidFill>
              <a:latin typeface="Georgia"/>
              <a:cs typeface="+mn-cs"/>
            </a:endParaRP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pt-PT" i="1" dirty="0">
                <a:solidFill>
                  <a:srgbClr val="3333CC">
                    <a:lumMod val="20000"/>
                    <a:lumOff val="80000"/>
                  </a:srgbClr>
                </a:solidFill>
                <a:latin typeface="Georgia"/>
                <a:cs typeface="+mn-cs"/>
              </a:rPr>
              <a:t>Professor Orientador: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pt-PT" dirty="0">
                <a:solidFill>
                  <a:srgbClr val="3333CC">
                    <a:lumMod val="20000"/>
                    <a:lumOff val="80000"/>
                  </a:srgbClr>
                </a:solidFill>
                <a:latin typeface="Georgia"/>
                <a:cs typeface="+mn-cs"/>
              </a:rPr>
              <a:t>	Prof. Doutor Abel João Padrão Gomes</a:t>
            </a:r>
          </a:p>
        </p:txBody>
      </p:sp>
      <p:sp>
        <p:nvSpPr>
          <p:cNvPr id="4" name="Text Box 2">
            <a:extLst>
              <a:ext uri="{FF2B5EF4-FFF2-40B4-BE49-F238E27FC236}">
                <a16:creationId xmlns:a16="http://schemas.microsoft.com/office/drawing/2014/main" id="{2C31753C-F86D-C9B9-B00A-FF09E2F719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750" y="349250"/>
            <a:ext cx="1828800" cy="6604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US" dirty="0">
                <a:solidFill>
                  <a:srgbClr val="FF8000"/>
                </a:solidFill>
                <a:latin typeface="+mn-lt"/>
                <a:cs typeface="+mn-cs"/>
              </a:rPr>
              <a:t>N.º 133 - 2022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D865546-340C-994E-9BF2-0238A9BC53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952" y="1677690"/>
            <a:ext cx="4173520" cy="3131130"/>
          </a:xfrm>
          <a:prstGeom prst="rect">
            <a:avLst/>
          </a:prstGeom>
        </p:spPr>
      </p:pic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Ray Marching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Ray Casting</a:t>
            </a: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 Box 3">
                <a:extLst>
                  <a:ext uri="{FF2B5EF4-FFF2-40B4-BE49-F238E27FC236}">
                    <a16:creationId xmlns:a16="http://schemas.microsoft.com/office/drawing/2014/main" id="{1177F080-9C1C-5623-880A-E9C29B3A8F4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60500" y="1988840"/>
                <a:ext cx="7348538" cy="413732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 anchor="t"/>
              <a:lstStyle/>
              <a:p>
                <a:pPr>
                  <a:buClr>
                    <a:srgbClr val="000000"/>
                  </a:buClr>
                  <a:buSzPct val="100000"/>
                  <a:defRPr/>
                </a:pP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Observador: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  <a:defRPr/>
                </a:pPr>
                <a:r>
                  <a:rPr lang="pt-PT" altLang="en-US" b="1" dirty="0">
                    <a:solidFill>
                      <a:srgbClr val="002A5C"/>
                    </a:solidFill>
                    <a:latin typeface="+mn-lt"/>
                  </a:rPr>
                  <a:t>Origem, </a:t>
                </a:r>
                <a:r>
                  <a:rPr lang="pt-PT" altLang="en-US" i="1" dirty="0">
                    <a:solidFill>
                      <a:srgbClr val="002A5C"/>
                    </a:solidFill>
                    <a:latin typeface="+mn-lt"/>
                  </a:rPr>
                  <a:t>C</a:t>
                </a: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;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  <a:defRPr/>
                </a:pPr>
                <a:r>
                  <a:rPr lang="pt-PT" altLang="en-US" b="1" dirty="0">
                    <a:solidFill>
                      <a:srgbClr val="002A5C"/>
                    </a:solidFill>
                    <a:latin typeface="+mn-lt"/>
                  </a:rPr>
                  <a:t>Vetores de Visualização:</a:t>
                </a:r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  <a:p>
                <a:pPr marL="1028700" lvl="1"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  <a:defRPr/>
                </a:pP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Frontal,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pt-PT" altLang="en-US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pt-PT" altLang="en-US" i="1" dirty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r>
                      <a:rPr lang="en-GB" altLang="en-US" i="1" dirty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  <a:p>
                <a:pPr marL="1028700" lvl="1"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  <a:defRPr/>
                </a:pP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Direito,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pt-PT" altLang="en-US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altLang="en-US" b="0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acc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  <a:p>
                <a:pPr marL="1028700" lvl="1"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  <a:defRPr/>
                </a:pP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Superior,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pt-PT" altLang="en-US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altLang="en-US" b="0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acc>
                    <m:r>
                      <a:rPr lang="en-GB" altLang="en-US" i="1" dirty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  <a:p>
                <a:pPr marL="285750" indent="-285750">
                  <a:lnSpc>
                    <a:spcPct val="150000"/>
                  </a:lnSpc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  <a:defRPr/>
                </a:pPr>
                <a:r>
                  <a:rPr lang="pt-PT" altLang="en-US" b="1" i="1" dirty="0">
                    <a:solidFill>
                      <a:srgbClr val="002A5C"/>
                    </a:solidFill>
                    <a:latin typeface="+mn-lt"/>
                  </a:rPr>
                  <a:t>Field </a:t>
                </a:r>
                <a:r>
                  <a:rPr lang="pt-PT" altLang="en-US" b="1" i="1" dirty="0" err="1">
                    <a:solidFill>
                      <a:srgbClr val="002A5C"/>
                    </a:solidFill>
                    <a:latin typeface="+mn-lt"/>
                  </a:rPr>
                  <a:t>of</a:t>
                </a:r>
                <a:r>
                  <a:rPr lang="pt-PT" altLang="en-US" b="1" i="1" dirty="0">
                    <a:solidFill>
                      <a:srgbClr val="002A5C"/>
                    </a:solidFill>
                    <a:latin typeface="+mn-lt"/>
                  </a:rPr>
                  <a:t> </a:t>
                </a:r>
                <a:r>
                  <a:rPr lang="pt-PT" altLang="en-US" b="1" i="1" dirty="0" err="1">
                    <a:solidFill>
                      <a:srgbClr val="002A5C"/>
                    </a:solidFill>
                    <a:latin typeface="+mn-lt"/>
                  </a:rPr>
                  <a:t>View</a:t>
                </a:r>
                <a:r>
                  <a:rPr lang="pt-PT" altLang="en-US" b="1" dirty="0">
                    <a:solidFill>
                      <a:srgbClr val="002A5C"/>
                    </a:solidFill>
                    <a:latin typeface="+mn-lt"/>
                  </a:rPr>
                  <a:t> (FOV)</a:t>
                </a: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, </a:t>
                </a:r>
                <a:r>
                  <a:rPr lang="pt-PT" altLang="en-US" i="1" dirty="0">
                    <a:solidFill>
                      <a:srgbClr val="002A5C"/>
                    </a:solidFill>
                    <a:latin typeface="+mn-lt"/>
                  </a:rPr>
                  <a:t>s</a:t>
                </a: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;</a:t>
                </a:r>
              </a:p>
              <a:p>
                <a:pPr>
                  <a:buClr>
                    <a:srgbClr val="000000"/>
                  </a:buClr>
                  <a:buSzPct val="100000"/>
                  <a:defRPr/>
                </a:pPr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  <a:p>
                <a:pPr>
                  <a:lnSpc>
                    <a:spcPct val="150000"/>
                  </a:lnSpc>
                  <a:buClr>
                    <a:srgbClr val="000000"/>
                  </a:buClr>
                  <a:buSzPct val="100000"/>
                  <a:defRPr/>
                </a:pPr>
                <a:r>
                  <a:rPr lang="en-GB" altLang="en-US" i="1" dirty="0">
                    <a:solidFill>
                      <a:srgbClr val="002A5C"/>
                    </a:solidFill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acc>
                      <m:accPr>
                        <m:chr m:val="⃗"/>
                        <m:ctrlPr>
                          <a:rPr lang="pt-PT" altLang="en-US" i="1" dirty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pt-PT" altLang="en-US" b="0" i="1" dirty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</m:oMath>
                </a14:m>
                <a:endParaRPr lang="pt-PT" altLang="en-US" i="1" dirty="0">
                  <a:solidFill>
                    <a:srgbClr val="002A5C"/>
                  </a:solidFill>
                </a:endParaRPr>
              </a:p>
              <a:p>
                <a:pPr>
                  <a:lnSpc>
                    <a:spcPct val="150000"/>
                  </a:lnSpc>
                  <a:buClr>
                    <a:srgbClr val="000000"/>
                  </a:buClr>
                  <a:buSzPct val="100000"/>
                  <a:defRPr/>
                </a:pPr>
                <a:r>
                  <a:rPr lang="pt-PT" altLang="en-US" dirty="0">
                    <a:solidFill>
                      <a:srgbClr val="002A5C"/>
                    </a:solidFill>
                  </a:rPr>
                  <a:t>	</a:t>
                </a:r>
                <a14:m>
                  <m:oMath xmlns:m="http://schemas.openxmlformats.org/officeDocument/2006/math">
                    <m:r>
                      <a:rPr lang="pt-PT" altLang="en-US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𝜑</m:t>
                    </m:r>
                    <m:r>
                      <a:rPr lang="pt-PT" altLang="en-US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pt-PT" altLang="en-US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altLang="en-US" b="0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altLang="en-US" b="0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pt-PT" altLang="en-US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pt-PT" altLang="en-US" i="0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pt-PT" altLang="en-US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altLang="en-US" b="1" i="1">
                        <a:solidFill>
                          <a:srgbClr val="002A5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acc>
                      <m:accPr>
                        <m:chr m:val="⃗"/>
                        <m:ctrlPr>
                          <a:rPr lang="pt-PT" altLang="en-US" i="1" dirty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altLang="en-US" i="1" dirty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acc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altLang="en-US" b="1" i="1">
                        <a:solidFill>
                          <a:srgbClr val="002A5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acc>
                      <m:accPr>
                        <m:chr m:val="⃗"/>
                        <m:ctrlPr>
                          <a:rPr lang="pt-PT" altLang="en-US" i="1" dirty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altLang="en-US" b="0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acc>
                  </m:oMath>
                </a14:m>
                <a:endParaRPr lang="pt-PT" altLang="en-US" dirty="0">
                  <a:solidFill>
                    <a:srgbClr val="002A5C"/>
                  </a:solidFill>
                </a:endParaRPr>
              </a:p>
              <a:p>
                <a:pPr>
                  <a:lnSpc>
                    <a:spcPct val="150000"/>
                  </a:lnSpc>
                  <a:buClr>
                    <a:srgbClr val="000000"/>
                  </a:buClr>
                  <a:buSzPct val="100000"/>
                  <a:defRPr/>
                </a:pP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	</a:t>
                </a:r>
                <a14:m>
                  <m:oMath xmlns:m="http://schemas.openxmlformats.org/officeDocument/2006/math"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pt-PT" altLang="en-US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≡</m:t>
                    </m:r>
                    <m:d>
                      <m:dPr>
                        <m:ctrlPr>
                          <a:rPr lang="pt-PT" altLang="en-US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altLang="en-US" b="0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altLang="en-US" b="0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pt-PT" altLang="en-US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pt-PT" altLang="en-US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pt-PT" altLang="en-US" i="1" dirty="0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altLang="en-US" b="0" i="1" dirty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GB" altLang="en-US" b="1" i="1">
                        <a:solidFill>
                          <a:srgbClr val="002A5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GB" altLang="en-US" b="1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  <m:r>
                      <a:rPr lang="en-GB" altLang="en-US" b="1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pt-PT" altLang="en-US" i="1" dirty="0">
                  <a:solidFill>
                    <a:srgbClr val="002A5C"/>
                  </a:solidFill>
                  <a:latin typeface="+mn-lt"/>
                </a:endParaRPr>
              </a:p>
            </p:txBody>
          </p:sp>
        </mc:Choice>
        <mc:Fallback>
          <p:sp>
            <p:nvSpPr>
              <p:cNvPr id="9" name="Text Box 3">
                <a:extLst>
                  <a:ext uri="{FF2B5EF4-FFF2-40B4-BE49-F238E27FC236}">
                    <a16:creationId xmlns:a16="http://schemas.microsoft.com/office/drawing/2014/main" id="{1177F080-9C1C-5623-880A-E9C29B3A8F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60500" y="1988840"/>
                <a:ext cx="7348538" cy="4137323"/>
              </a:xfrm>
              <a:prstGeom prst="rect">
                <a:avLst/>
              </a:prstGeom>
              <a:blipFill>
                <a:blip r:embed="rId4"/>
                <a:stretch>
                  <a:fillRect l="-747" t="-736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263169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66C7062-D294-B8CC-7526-79241E6E6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552" y="2121608"/>
            <a:ext cx="4085598" cy="2614783"/>
          </a:xfrm>
          <a:prstGeom prst="rect">
            <a:avLst/>
          </a:prstGeom>
        </p:spPr>
      </p:pic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Ray Marching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Algoritmo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naïve</a:t>
            </a: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0"/>
            <a:ext cx="7348538" cy="41373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Passos de quantia </a:t>
            </a: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fixa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  <a:endParaRPr lang="pt-PT" altLang="en-US" b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Teorema de Bolzano-</a:t>
            </a:r>
            <a:r>
              <a:rPr lang="pt-PT" altLang="en-US" dirty="0" err="1">
                <a:solidFill>
                  <a:srgbClr val="002A5C"/>
                </a:solidFill>
                <a:latin typeface="+mn-lt"/>
              </a:rPr>
              <a:t>Cauchy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5764344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Ray Marching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Algoritmo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naïve</a:t>
            </a: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1"/>
            <a:ext cx="7348538" cy="648072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Passos de quantia </a:t>
            </a: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fixa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  <a:endParaRPr lang="pt-PT" altLang="en-US" b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Teorema de Bolzano-</a:t>
            </a:r>
            <a:r>
              <a:rPr lang="pt-PT" altLang="en-US" dirty="0" err="1">
                <a:solidFill>
                  <a:srgbClr val="002A5C"/>
                </a:solidFill>
                <a:latin typeface="+mn-lt"/>
              </a:rPr>
              <a:t>Cauchy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66C7062-D294-B8CC-7526-79241E6E6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06882" y="2121608"/>
            <a:ext cx="4085598" cy="261478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D16DDD2-2228-AB11-637A-C544E1AADFD7}"/>
              </a:ext>
            </a:extLst>
          </p:cNvPr>
          <p:cNvSpPr txBox="1"/>
          <p:nvPr/>
        </p:nvSpPr>
        <p:spPr>
          <a:xfrm>
            <a:off x="1460500" y="3428999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i="1" dirty="0">
                <a:solidFill>
                  <a:srgbClr val="002A5C"/>
                </a:solidFill>
                <a:latin typeface="+mj-lt"/>
              </a:rPr>
              <a:t>Bisection</a:t>
            </a:r>
          </a:p>
        </p:txBody>
      </p:sp>
      <p:sp>
        <p:nvSpPr>
          <p:cNvPr id="11" name="Text Box 3">
            <a:extLst>
              <a:ext uri="{FF2B5EF4-FFF2-40B4-BE49-F238E27FC236}">
                <a16:creationId xmlns:a16="http://schemas.microsoft.com/office/drawing/2014/main" id="{FAF231EC-F24E-82FA-0F63-A11566B8B8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4011315"/>
            <a:ext cx="7348538" cy="648072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Estimar precisão;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Até uma distância suficiente;</a:t>
            </a:r>
          </a:p>
        </p:txBody>
      </p:sp>
    </p:spTree>
    <p:extLst>
      <p:ext uri="{BB962C8B-B14F-4D97-AF65-F5344CB8AC3E}">
        <p14:creationId xmlns:p14="http://schemas.microsoft.com/office/powerpoint/2010/main" val="100221470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Ray Marching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Algoritmo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2400" b="1" i="1" dirty="0">
                <a:solidFill>
                  <a:srgbClr val="002A5C"/>
                </a:solidFill>
                <a:latin typeface="+mj-lt"/>
              </a:rPr>
              <a:t>Sphere-Tracing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0"/>
            <a:ext cx="7359650" cy="41373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Passos de quantia </a:t>
            </a: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dinâmica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  <a:endParaRPr lang="pt-PT" altLang="en-US" b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Dependente de </a:t>
            </a: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Signed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Distance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Functions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 (SDF)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;</a:t>
            </a:r>
            <a:endParaRPr lang="pt-PT" altLang="en-US" dirty="0">
              <a:solidFill>
                <a:srgbClr val="002A5C"/>
              </a:solidFill>
              <a:latin typeface="+mn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C428BF9-E735-9A78-8F55-3AC344FF1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415141"/>
            <a:ext cx="4114428" cy="263323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847E48A-B266-7D31-AEED-30D96C8D2E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3328598"/>
            <a:ext cx="2780928" cy="278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5632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BC8628B-468E-DABB-D19F-F226C39F8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937" y="3651276"/>
            <a:ext cx="4079101" cy="2339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OpenGL</a:t>
            </a:r>
            <a:r>
              <a:rPr lang="pt-PT" altLang="en-US" sz="4200" baseline="30000" dirty="0">
                <a:solidFill>
                  <a:srgbClr val="CC0000"/>
                </a:solidFill>
                <a:latin typeface="+mj-lt"/>
              </a:rPr>
              <a:t>®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557339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API gráfica mantida pela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Khronus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Group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.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State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machine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:</a:t>
            </a:r>
          </a:p>
          <a:p>
            <a:pPr marL="1028700" lvl="1"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Buffers;</a:t>
            </a:r>
          </a:p>
          <a:p>
            <a:pPr marL="1028700" lvl="1"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Variaveis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i="1" dirty="0">
              <a:solidFill>
                <a:srgbClr val="002A5C"/>
              </a:solidFill>
              <a:latin typeface="+mn-lt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35F1557-9271-4037-1D57-7D11862604F6}"/>
              </a:ext>
            </a:extLst>
          </p:cNvPr>
          <p:cNvSpPr txBox="1"/>
          <p:nvPr/>
        </p:nvSpPr>
        <p:spPr>
          <a:xfrm>
            <a:off x="1460500" y="3068960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i="1" dirty="0">
                <a:solidFill>
                  <a:srgbClr val="002A5C"/>
                </a:solidFill>
                <a:latin typeface="+mj-lt"/>
              </a:rPr>
              <a:t>Pipeline 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de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renderização</a:t>
            </a:r>
            <a:endParaRPr lang="en-GB" altLang="en-US" sz="2400" b="1" i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2" name="Text Box 3">
            <a:extLst>
              <a:ext uri="{FF2B5EF4-FFF2-40B4-BE49-F238E27FC236}">
                <a16:creationId xmlns:a16="http://schemas.microsoft.com/office/drawing/2014/main" id="{BBA07D48-AB62-D6E4-E769-31A37C6649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3651275"/>
            <a:ext cx="7348538" cy="2460252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Pontos programáveis: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Vertex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Shader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Geometry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Shader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Fragment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Shader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i="1" dirty="0">
              <a:solidFill>
                <a:srgbClr val="002A5C"/>
              </a:solidFill>
              <a:latin typeface="+mn-lt"/>
            </a:endParaRP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i="1" dirty="0">
              <a:solidFill>
                <a:srgbClr val="002A5C"/>
              </a:solidFill>
              <a:latin typeface="+mn-lt"/>
            </a:endParaRPr>
          </a:p>
          <a:p>
            <a:pPr>
              <a:buClr>
                <a:srgbClr val="000000"/>
              </a:buClr>
              <a:buSzPct val="100000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GLSL: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OpenGL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Shader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Language</a:t>
            </a:r>
            <a:endParaRPr lang="pt-PT" altLang="en-US" i="1" dirty="0">
              <a:solidFill>
                <a:srgbClr val="002A5C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3008913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">
            <a:extLst>
              <a:ext uri="{FF2B5EF4-FFF2-40B4-BE49-F238E27FC236}">
                <a16:creationId xmlns:a16="http://schemas.microsoft.com/office/drawing/2014/main" id="{E539A5B3-4A43-715B-9E0D-DB45B44888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1A06DB4-BB67-427A-888E-17AF4C2CF2B3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en-US" altLang="en-US" sz="1200" b="1"/>
          </a:p>
        </p:txBody>
      </p:sp>
      <p:sp>
        <p:nvSpPr>
          <p:cNvPr id="10243" name="Text Box 2">
            <a:extLst>
              <a:ext uri="{FF2B5EF4-FFF2-40B4-BE49-F238E27FC236}">
                <a16:creationId xmlns:a16="http://schemas.microsoft.com/office/drawing/2014/main" id="{31AD3EE7-1540-D813-5DF5-CE4CF68DFD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672" y="2656247"/>
            <a:ext cx="7359650" cy="154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pt-PT" altLang="en-US" sz="6000" dirty="0">
                <a:solidFill>
                  <a:srgbClr val="CC0000"/>
                </a:solidFill>
                <a:latin typeface="Georgia" panose="02040502050405020303" pitchFamily="18" charset="0"/>
              </a:rPr>
              <a:t>Tecnologias e 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pt-PT" altLang="en-US" sz="6000" dirty="0">
                <a:solidFill>
                  <a:srgbClr val="CC0000"/>
                </a:solidFill>
                <a:latin typeface="Georgia" panose="02040502050405020303" pitchFamily="18" charset="0"/>
              </a:rPr>
              <a:t>Ferramentas</a:t>
            </a:r>
            <a:endParaRPr lang="pt-PT" altLang="en-US" sz="4200" i="1" dirty="0">
              <a:solidFill>
                <a:srgbClr val="CC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3254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Tecnologias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e Ferramentas</a:t>
            </a: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019302"/>
            <a:ext cx="7359650" cy="689618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Linguagem de programação C++;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OpenGL</a:t>
            </a:r>
            <a:r>
              <a:rPr lang="pt-PT" altLang="en-US" sz="1800" i="1" baseline="30000" dirty="0">
                <a:solidFill>
                  <a:srgbClr val="002A5C"/>
                </a:solidFill>
                <a:latin typeface="+mj-lt"/>
              </a:rPr>
              <a:t>®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  <a:endParaRPr lang="pt-PT" altLang="en-US" sz="1800" baseline="30000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3B8DD00-349C-CAF3-D0B3-D7E5DE5AEE48}"/>
              </a:ext>
            </a:extLst>
          </p:cNvPr>
          <p:cNvSpPr txBox="1"/>
          <p:nvPr/>
        </p:nvSpPr>
        <p:spPr>
          <a:xfrm>
            <a:off x="1471612" y="1484784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Tecnologias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0C00ECC-928C-9BE1-1C7D-0DBC1ED5F703}"/>
              </a:ext>
            </a:extLst>
          </p:cNvPr>
          <p:cNvSpPr txBox="1"/>
          <p:nvPr/>
        </p:nvSpPr>
        <p:spPr>
          <a:xfrm>
            <a:off x="1460500" y="2840038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Bibliotecas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e </a:t>
            </a:r>
            <a:r>
              <a:rPr lang="en-GB" altLang="en-US" sz="2400" b="1" i="1" dirty="0">
                <a:solidFill>
                  <a:srgbClr val="002A5C"/>
                </a:solidFill>
                <a:latin typeface="+mj-lt"/>
              </a:rPr>
              <a:t>Frameworks</a:t>
            </a:r>
          </a:p>
        </p:txBody>
      </p:sp>
      <p:sp>
        <p:nvSpPr>
          <p:cNvPr id="14" name="Text Box 3">
            <a:extLst>
              <a:ext uri="{FF2B5EF4-FFF2-40B4-BE49-F238E27FC236}">
                <a16:creationId xmlns:a16="http://schemas.microsoft.com/office/drawing/2014/main" id="{C51E56B6-1C95-8F64-56FD-63BA4F6400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3116" y="3429000"/>
            <a:ext cx="7359650" cy="2592288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FreeType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	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(</a:t>
            </a:r>
            <a:r>
              <a:rPr lang="pt-PT" altLang="en-US" dirty="0" err="1">
                <a:solidFill>
                  <a:srgbClr val="002A5C"/>
                </a:solidFill>
                <a:latin typeface="+mn-lt"/>
              </a:rPr>
              <a:t>renderização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 de fontes);</a:t>
            </a:r>
            <a:endParaRPr lang="pt-PT" altLang="en-US" b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GLAD		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(gerador de </a:t>
            </a:r>
            <a:r>
              <a:rPr lang="pt-PT" altLang="en-US" dirty="0" err="1">
                <a:solidFill>
                  <a:srgbClr val="002A5C"/>
                </a:solidFill>
                <a:latin typeface="+mn-lt"/>
              </a:rPr>
              <a:t>loaders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);</a:t>
            </a:r>
            <a:endParaRPr lang="pt-PT" altLang="en-US" b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GLFW		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(API simplificada para o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OpenGL</a:t>
            </a:r>
            <a:r>
              <a:rPr lang="pt-PT" altLang="en-US" sz="1800" i="1" baseline="30000" dirty="0">
                <a:solidFill>
                  <a:srgbClr val="002A5C"/>
                </a:solidFill>
                <a:latin typeface="+mj-lt"/>
              </a:rPr>
              <a:t>®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)</a:t>
            </a:r>
            <a:endParaRPr lang="pt-PT" altLang="en-US" b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GLM			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(biblioteca de matemática baseada em GLSL)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pt-PT" altLang="en-US" b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dirty="0" err="1">
                <a:solidFill>
                  <a:srgbClr val="002A5C"/>
                </a:solidFill>
                <a:latin typeface="+mn-lt"/>
              </a:rPr>
              <a:t>CParse</a:t>
            </a: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		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(biblioteca para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parsing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)</a:t>
            </a:r>
            <a:endParaRPr lang="pt-PT" altLang="en-US" b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dirty="0" err="1">
                <a:solidFill>
                  <a:srgbClr val="002A5C"/>
                </a:solidFill>
                <a:latin typeface="+mn-lt"/>
              </a:rPr>
              <a:t>osdialog</a:t>
            </a: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		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(acesso de caixas de dialogo do sistema operativo)</a:t>
            </a:r>
          </a:p>
        </p:txBody>
      </p:sp>
    </p:spTree>
    <p:extLst>
      <p:ext uri="{BB962C8B-B14F-4D97-AF65-F5344CB8AC3E}">
        <p14:creationId xmlns:p14="http://schemas.microsoft.com/office/powerpoint/2010/main" val="22222410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">
            <a:extLst>
              <a:ext uri="{FF2B5EF4-FFF2-40B4-BE49-F238E27FC236}">
                <a16:creationId xmlns:a16="http://schemas.microsoft.com/office/drawing/2014/main" id="{E539A5B3-4A43-715B-9E0D-DB45B44888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1A06DB4-BB67-427A-888E-17AF4C2CF2B3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en-US" altLang="en-US" sz="1200" b="1"/>
          </a:p>
        </p:txBody>
      </p:sp>
      <p:sp>
        <p:nvSpPr>
          <p:cNvPr id="10243" name="Text Box 2">
            <a:extLst>
              <a:ext uri="{FF2B5EF4-FFF2-40B4-BE49-F238E27FC236}">
                <a16:creationId xmlns:a16="http://schemas.microsoft.com/office/drawing/2014/main" id="{31AD3EE7-1540-D813-5DF5-CE4CF68DFD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672" y="2656247"/>
            <a:ext cx="7359650" cy="154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pt-PT" altLang="en-US" sz="6000" dirty="0">
                <a:solidFill>
                  <a:srgbClr val="CC0000"/>
                </a:solidFill>
                <a:latin typeface="Georgia" panose="02040502050405020303" pitchFamily="18" charset="0"/>
              </a:rPr>
              <a:t>Implementação</a:t>
            </a:r>
            <a:endParaRPr lang="pt-PT" altLang="en-US" sz="4200" i="1" dirty="0">
              <a:solidFill>
                <a:srgbClr val="CC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89930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3">
            <a:extLst>
              <a:ext uri="{FF2B5EF4-FFF2-40B4-BE49-F238E27FC236}">
                <a16:creationId xmlns:a16="http://schemas.microsoft.com/office/drawing/2014/main" id="{BBA07D48-AB62-D6E4-E769-31A37C6649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4227339"/>
            <a:ext cx="7348538" cy="1361901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lnSpc>
                <a:spcPct val="15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Shader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Manager;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Function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Reader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Space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;</a:t>
            </a:r>
          </a:p>
        </p:txBody>
      </p:sp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Estrutura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e </a:t>
            </a: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Fluxo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Implementação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557338"/>
            <a:ext cx="7359650" cy="172764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>
              <a:lnSpc>
                <a:spcPct val="150000"/>
              </a:lnSpc>
              <a:buClr>
                <a:srgbClr val="000000"/>
              </a:buClr>
              <a:buSzPct val="100000"/>
              <a:defRPr/>
            </a:pP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SISM: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Smart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Interactive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State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Machine</a:t>
            </a:r>
            <a:endParaRPr lang="pt-PT" altLang="en-US" i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Atributos (controlam o comportamento da aplicação);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Shader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handlers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 err="1">
                <a:solidFill>
                  <a:srgbClr val="002A5C"/>
                </a:solidFill>
                <a:latin typeface="+mn-lt"/>
              </a:rPr>
              <a:t>Facil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 gestão;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35F1557-9271-4037-1D57-7D11862604F6}"/>
              </a:ext>
            </a:extLst>
          </p:cNvPr>
          <p:cNvSpPr txBox="1"/>
          <p:nvPr/>
        </p:nvSpPr>
        <p:spPr>
          <a:xfrm>
            <a:off x="1460500" y="3645024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Classes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periféricas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7447094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en-US" altLang="en-US" sz="1200" b="1"/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Implementação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4BFE075-EE7D-D918-5A8F-E4EAE12BDF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051" y="0"/>
            <a:ext cx="4289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1537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Box 1">
            <a:extLst>
              <a:ext uri="{FF2B5EF4-FFF2-40B4-BE49-F238E27FC236}">
                <a16:creationId xmlns:a16="http://schemas.microsoft.com/office/drawing/2014/main" id="{51D82115-4E37-2AEA-C9A5-22999F1F60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751CD1AD-6749-400D-9CAC-CE9384E8D72E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46C2CDEB-05FA-1F3F-349A-B2AEF743E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pt-PT" altLang="en-US" sz="4200">
                <a:solidFill>
                  <a:srgbClr val="CC0000"/>
                </a:solidFill>
                <a:latin typeface="Georgia" panose="02040502050405020303" pitchFamily="18" charset="0"/>
              </a:rPr>
              <a:t>Objetivos</a:t>
            </a:r>
            <a:endParaRPr lang="pt-PT" altLang="en-US" sz="4200" i="1">
              <a:solidFill>
                <a:srgbClr val="CC0000"/>
              </a:solidFill>
              <a:latin typeface="Georgia" panose="02040502050405020303" pitchFamily="18" charset="0"/>
            </a:endParaRPr>
          </a:p>
        </p:txBody>
      </p:sp>
      <p:sp>
        <p:nvSpPr>
          <p:cNvPr id="6148" name="Text Box 3">
            <a:extLst>
              <a:ext uri="{FF2B5EF4-FFF2-40B4-BE49-F238E27FC236}">
                <a16:creationId xmlns:a16="http://schemas.microsoft.com/office/drawing/2014/main" id="{10552AB4-2251-4AD5-986F-DD46320458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773238"/>
            <a:ext cx="7348538" cy="435292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n-lt"/>
              </a:rPr>
              <a:t>Objetivo</a:t>
            </a:r>
            <a:r>
              <a:rPr lang="en-GB" altLang="en-US" sz="2400" b="1" dirty="0">
                <a:solidFill>
                  <a:srgbClr val="002A5C"/>
                </a:solidFill>
                <a:latin typeface="+mn-lt"/>
              </a:rPr>
              <a:t> Principal: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dirty="0" err="1">
                <a:solidFill>
                  <a:srgbClr val="002A5C"/>
                </a:solidFill>
                <a:latin typeface="+mn-lt"/>
              </a:rPr>
              <a:t>Implementar</a:t>
            </a:r>
            <a:r>
              <a:rPr lang="en-GB" altLang="en-US" sz="2400" dirty="0">
                <a:solidFill>
                  <a:srgbClr val="002A5C"/>
                </a:solidFill>
                <a:latin typeface="+mn-lt"/>
              </a:rPr>
              <a:t> um </a:t>
            </a:r>
            <a:r>
              <a:rPr lang="en-GB" altLang="en-US" sz="2400" dirty="0" err="1">
                <a:solidFill>
                  <a:srgbClr val="002A5C"/>
                </a:solidFill>
                <a:latin typeface="+mn-lt"/>
              </a:rPr>
              <a:t>sistema</a:t>
            </a:r>
            <a:r>
              <a:rPr lang="en-GB" altLang="en-US" sz="2400" dirty="0">
                <a:solidFill>
                  <a:srgbClr val="002A5C"/>
                </a:solidFill>
                <a:latin typeface="+mn-lt"/>
              </a:rPr>
              <a:t> de </a:t>
            </a:r>
            <a:r>
              <a:rPr lang="en-GB" altLang="en-US" sz="2400" dirty="0" err="1">
                <a:solidFill>
                  <a:srgbClr val="002A5C"/>
                </a:solidFill>
                <a:latin typeface="+mn-lt"/>
              </a:rPr>
              <a:t>visualização</a:t>
            </a:r>
            <a:r>
              <a:rPr lang="en-GB" altLang="en-US" sz="2400" dirty="0">
                <a:solidFill>
                  <a:srgbClr val="002A5C"/>
                </a:solidFill>
                <a:latin typeface="+mn-lt"/>
              </a:rPr>
              <a:t> de </a:t>
            </a:r>
            <a:r>
              <a:rPr lang="en-GB" altLang="en-US" sz="2400" dirty="0" err="1">
                <a:solidFill>
                  <a:srgbClr val="002A5C"/>
                </a:solidFill>
                <a:latin typeface="+mn-lt"/>
              </a:rPr>
              <a:t>funções</a:t>
            </a:r>
            <a:r>
              <a:rPr lang="en-GB" altLang="en-US" sz="2400" dirty="0">
                <a:solidFill>
                  <a:srgbClr val="002A5C"/>
                </a:solidFill>
                <a:latin typeface="+mn-lt"/>
              </a:rPr>
              <a:t> 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dirty="0" err="1">
                <a:solidFill>
                  <a:srgbClr val="002A5C"/>
                </a:solidFill>
                <a:latin typeface="+mn-lt"/>
              </a:rPr>
              <a:t>implícitas</a:t>
            </a:r>
            <a:endParaRPr lang="en-GB" altLang="en-US" sz="2400" dirty="0">
              <a:solidFill>
                <a:srgbClr val="002A5C"/>
              </a:solidFill>
              <a:latin typeface="+mn-l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Parametros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de </a:t>
            </a: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arranque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Implementação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557338"/>
            <a:ext cx="7359650" cy="456882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--render –r:</a:t>
            </a:r>
          </a:p>
          <a:p>
            <a:pPr marL="1028700" lvl="1"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GPU		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(aceleração por 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hardware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)</a:t>
            </a: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 marL="1028700" lvl="1"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CPU		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(cálculo por 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software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)</a:t>
            </a: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 marL="1028700" lvl="1"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SPHERES	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(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Sphere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Tracing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)</a:t>
            </a: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--</a:t>
            </a:r>
            <a:r>
              <a:rPr lang="pt-PT" altLang="en-US" dirty="0" err="1">
                <a:solidFill>
                  <a:srgbClr val="002A5C"/>
                </a:solidFill>
                <a:latin typeface="Consolas" panose="020B0609020204030204" pitchFamily="49" charset="0"/>
              </a:rPr>
              <a:t>threads</a:t>
            </a: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 –t;</a:t>
            </a:r>
          </a:p>
          <a:p>
            <a:pPr lvl="1" indent="0"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--</a:t>
            </a:r>
            <a:r>
              <a:rPr lang="pt-PT" altLang="en-US" dirty="0" err="1">
                <a:solidFill>
                  <a:srgbClr val="002A5C"/>
                </a:solidFill>
                <a:latin typeface="Consolas" panose="020B0609020204030204" pitchFamily="49" charset="0"/>
              </a:rPr>
              <a:t>height</a:t>
            </a: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 –H 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e</a:t>
            </a: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 --</a:t>
            </a:r>
            <a:r>
              <a:rPr lang="pt-PT" altLang="en-US" dirty="0" err="1">
                <a:solidFill>
                  <a:srgbClr val="002A5C"/>
                </a:solidFill>
                <a:latin typeface="Consolas" panose="020B0609020204030204" pitchFamily="49" charset="0"/>
              </a:rPr>
              <a:t>width</a:t>
            </a: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 –W;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>
              <a:buClr>
                <a:srgbClr val="000000"/>
              </a:buClr>
              <a:buSzPct val="100000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Aceleração por 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hardware 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é usado por defeito.</a:t>
            </a:r>
            <a:endParaRPr lang="pt-PT" altLang="en-US" i="1" dirty="0">
              <a:solidFill>
                <a:srgbClr val="002A5C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1996673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21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Janela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</a:t>
            </a: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inicial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Implementação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07ED2D8-C07C-28A0-7249-CE32AF560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236" y="1722126"/>
            <a:ext cx="4355777" cy="436307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9D18605-DE3F-A9CE-9D2D-C81579ABC3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770" y="4365104"/>
            <a:ext cx="3124200" cy="109537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B4A7511-25F1-6514-A820-EB49FF2A1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550" y="2420888"/>
            <a:ext cx="3820641" cy="1754369"/>
          </a:xfrm>
          <a:prstGeom prst="rect">
            <a:avLst/>
          </a:prstGeom>
        </p:spPr>
      </p:pic>
      <p:cxnSp>
        <p:nvCxnSpPr>
          <p:cNvPr id="12" name="Conexão: Ângulo Reto 11">
            <a:extLst>
              <a:ext uri="{FF2B5EF4-FFF2-40B4-BE49-F238E27FC236}">
                <a16:creationId xmlns:a16="http://schemas.microsoft.com/office/drawing/2014/main" id="{AA4A16DF-AD60-7849-F574-4BF4F2E5EC7E}"/>
              </a:ext>
            </a:extLst>
          </p:cNvPr>
          <p:cNvCxnSpPr>
            <a:cxnSpLocks/>
            <a:endCxn id="7" idx="0"/>
          </p:cNvCxnSpPr>
          <p:nvPr/>
        </p:nvCxnSpPr>
        <p:spPr bwMode="auto">
          <a:xfrm rot="10800000" flipV="1">
            <a:off x="2246872" y="1988840"/>
            <a:ext cx="2163365" cy="432048"/>
          </a:xfrm>
          <a:prstGeom prst="bentConnector2">
            <a:avLst/>
          </a:prstGeom>
          <a:ln>
            <a:solidFill>
              <a:srgbClr val="002060"/>
            </a:solidFill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Conexão: Ângulo Reto 18">
            <a:extLst>
              <a:ext uri="{FF2B5EF4-FFF2-40B4-BE49-F238E27FC236}">
                <a16:creationId xmlns:a16="http://schemas.microsoft.com/office/drawing/2014/main" id="{AE872AD5-F997-E7E2-9A45-CB0EFA073CA9}"/>
              </a:ext>
            </a:extLst>
          </p:cNvPr>
          <p:cNvCxnSpPr>
            <a:cxnSpLocks/>
            <a:endCxn id="5" idx="2"/>
          </p:cNvCxnSpPr>
          <p:nvPr/>
        </p:nvCxnSpPr>
        <p:spPr bwMode="auto">
          <a:xfrm rot="10800000">
            <a:off x="2246871" y="5460479"/>
            <a:ext cx="2139061" cy="432162"/>
          </a:xfrm>
          <a:prstGeom prst="bentConnector2">
            <a:avLst/>
          </a:prstGeom>
          <a:ln>
            <a:solidFill>
              <a:srgbClr val="002060"/>
            </a:solidFill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53734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74B951C-6B93-1F39-C06F-B528E68D1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080" y="2689225"/>
            <a:ext cx="3202157" cy="2084809"/>
          </a:xfrm>
          <a:prstGeom prst="rect">
            <a:avLst/>
          </a:prstGeom>
        </p:spPr>
      </p:pic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22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Ray Marching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Aceleração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por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2400" b="1" i="1" dirty="0">
                <a:solidFill>
                  <a:srgbClr val="002A5C"/>
                </a:solidFill>
                <a:latin typeface="+mj-lt"/>
              </a:rPr>
              <a:t>hardware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Implementação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0"/>
            <a:ext cx="7359650" cy="41373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Injeção das funções implícitas: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Na leitura de um ficheiro </a:t>
            </a: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.</a:t>
            </a:r>
            <a:r>
              <a:rPr lang="pt-PT" altLang="en-US" dirty="0" err="1">
                <a:solidFill>
                  <a:srgbClr val="002A5C"/>
                </a:solidFill>
                <a:latin typeface="Consolas" panose="020B0609020204030204" pitchFamily="49" charset="0"/>
              </a:rPr>
              <a:t>function</a:t>
            </a: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 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Cada linha é inserida no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shader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O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shader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 é recompilado;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+mn-lt"/>
            </a:endParaRPr>
          </a:p>
          <a:p>
            <a:pPr>
              <a:buClr>
                <a:srgbClr val="000000"/>
              </a:buClr>
              <a:buSzPct val="100000"/>
              <a:defRPr/>
            </a:pP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	</a:t>
            </a:r>
            <a:r>
              <a:rPr lang="pt-PT" altLang="en-US" dirty="0" err="1">
                <a:solidFill>
                  <a:srgbClr val="002A5C"/>
                </a:solidFill>
                <a:latin typeface="Consolas" panose="020B0609020204030204" pitchFamily="49" charset="0"/>
              </a:rPr>
              <a:t>prod</a:t>
            </a:r>
            <a:r>
              <a:rPr lang="pt-PT" altLang="en-US" dirty="0">
                <a:solidFill>
                  <a:srgbClr val="002A5C"/>
                </a:solidFill>
                <a:latin typeface="Consolas" panose="020B0609020204030204" pitchFamily="49" charset="0"/>
              </a:rPr>
              <a:t> *= /*expressão*/;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  <a:p>
            <a:pPr>
              <a:buClr>
                <a:srgbClr val="000000"/>
              </a:buClr>
              <a:buSzPct val="100000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Este modo: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Implementa o </a:t>
            </a: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algoritmo naïve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 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Não implementa </a:t>
            </a: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bisection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+mn-lt"/>
            </a:endParaRPr>
          </a:p>
          <a:p>
            <a:pPr>
              <a:buClr>
                <a:srgbClr val="000000"/>
              </a:buClr>
              <a:buSzPct val="100000"/>
              <a:defRPr/>
            </a:pPr>
            <a:r>
              <a:rPr lang="pt-PT" altLang="en-US" dirty="0">
                <a:solidFill>
                  <a:srgbClr val="002A5C"/>
                </a:solidFill>
                <a:highlight>
                  <a:srgbClr val="FFFF00"/>
                </a:highlight>
                <a:latin typeface="+mn-lt"/>
              </a:rPr>
              <a:t>Nota: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 funções fornecidas por ficheiros não são verificadas.</a:t>
            </a:r>
          </a:p>
        </p:txBody>
      </p:sp>
    </p:spTree>
    <p:extLst>
      <p:ext uri="{BB962C8B-B14F-4D97-AF65-F5344CB8AC3E}">
        <p14:creationId xmlns:p14="http://schemas.microsoft.com/office/powerpoint/2010/main" val="231065232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C1103A0E-436A-37BF-9222-25A1147FB50D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Cálculo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por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2400" b="1" i="1" dirty="0">
                <a:solidFill>
                  <a:srgbClr val="002A5C"/>
                </a:solidFill>
                <a:latin typeface="+mj-lt"/>
              </a:rPr>
              <a:t>Software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4301183"/>
            <a:ext cx="7359650" cy="101153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Implementado direto no seu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fragment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shader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As respetivas </a:t>
            </a:r>
            <a:r>
              <a:rPr lang="pt-PT" altLang="en-US" dirty="0" err="1">
                <a:solidFill>
                  <a:srgbClr val="002A5C"/>
                </a:solidFill>
                <a:latin typeface="+mn-lt"/>
              </a:rPr>
              <a:t>SDFs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 estão presentes no código;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Exemplo ilustrativo do algoritmo;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+mn-lt"/>
            </a:endParaRPr>
          </a:p>
        </p:txBody>
      </p:sp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Ray Marching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3718867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Demonstração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de </a:t>
            </a:r>
            <a:r>
              <a:rPr lang="en-GB" altLang="en-US" sz="2400" b="1" i="1" dirty="0">
                <a:solidFill>
                  <a:srgbClr val="002A5C"/>
                </a:solidFill>
                <a:latin typeface="+mj-lt"/>
              </a:rPr>
              <a:t>Sphere Tracing</a:t>
            </a: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Implementação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sp>
        <p:nvSpPr>
          <p:cNvPr id="7" name="Text Box 3">
            <a:extLst>
              <a:ext uri="{FF2B5EF4-FFF2-40B4-BE49-F238E27FC236}">
                <a16:creationId xmlns:a16="http://schemas.microsoft.com/office/drawing/2014/main" id="{208DD9C6-972F-DB6B-486A-9CF5AD5E81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0"/>
            <a:ext cx="7359650" cy="101153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Capaz de usar várias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threads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Funções processadas pela biblioteca </a:t>
            </a:r>
            <a:r>
              <a:rPr lang="pt-PT" altLang="en-US" i="1" dirty="0" err="1">
                <a:solidFill>
                  <a:srgbClr val="002A5C"/>
                </a:solidFill>
                <a:latin typeface="+mn-lt"/>
              </a:rPr>
              <a:t>CParse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É implementado o algoritmo </a:t>
            </a: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naïve com </a:t>
            </a:r>
            <a:r>
              <a:rPr lang="pt-PT" altLang="en-US" b="1" dirty="0" err="1">
                <a:solidFill>
                  <a:srgbClr val="002A5C"/>
                </a:solidFill>
                <a:latin typeface="+mn-lt"/>
              </a:rPr>
              <a:t>bisection</a:t>
            </a: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;</a:t>
            </a:r>
            <a:endParaRPr lang="pt-PT" altLang="en-US" dirty="0">
              <a:solidFill>
                <a:srgbClr val="002A5C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93085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">
            <a:extLst>
              <a:ext uri="{FF2B5EF4-FFF2-40B4-BE49-F238E27FC236}">
                <a16:creationId xmlns:a16="http://schemas.microsoft.com/office/drawing/2014/main" id="{E539A5B3-4A43-715B-9E0D-DB45B44888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1A06DB4-BB67-427A-888E-17AF4C2CF2B3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en-US" altLang="en-US" sz="1200" b="1"/>
          </a:p>
        </p:txBody>
      </p:sp>
      <p:sp>
        <p:nvSpPr>
          <p:cNvPr id="10243" name="Text Box 2">
            <a:extLst>
              <a:ext uri="{FF2B5EF4-FFF2-40B4-BE49-F238E27FC236}">
                <a16:creationId xmlns:a16="http://schemas.microsoft.com/office/drawing/2014/main" id="{31AD3EE7-1540-D813-5DF5-CE4CF68DFD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672" y="2656247"/>
            <a:ext cx="7359650" cy="154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pt-PT" altLang="en-US" sz="6000" dirty="0">
                <a:solidFill>
                  <a:srgbClr val="CC0000"/>
                </a:solidFill>
                <a:latin typeface="Georgia" panose="02040502050405020303" pitchFamily="18" charset="0"/>
              </a:rPr>
              <a:t>Testes e Resultados</a:t>
            </a:r>
            <a:endParaRPr lang="pt-PT" altLang="en-US" sz="4200" i="1" dirty="0">
              <a:solidFill>
                <a:srgbClr val="CC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64137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Testes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Fase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inicial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de testes</a:t>
            </a: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>
                <a:solidFill>
                  <a:srgbClr val="002A5C"/>
                </a:solidFill>
              </a:rPr>
              <a:t>Testes e </a:t>
            </a:r>
            <a:r>
              <a:rPr lang="en-US" altLang="en-US" sz="1600" dirty="0" err="1">
                <a:solidFill>
                  <a:srgbClr val="002A5C"/>
                </a:solidFill>
              </a:rPr>
              <a:t>Resultados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pic>
        <p:nvPicPr>
          <p:cNvPr id="12" name="Imagem 11" descr="Uma imagem com texto, bola de bilhar, silhueta&#10;&#10;Descrição gerada automaticamente">
            <a:extLst>
              <a:ext uri="{FF2B5EF4-FFF2-40B4-BE49-F238E27FC236}">
                <a16:creationId xmlns:a16="http://schemas.microsoft.com/office/drawing/2014/main" id="{29F4C9E0-23B9-13F2-18F3-9EC237A1C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04" y="2852937"/>
            <a:ext cx="4121696" cy="230425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E76ADEE2-4DD6-22B4-9949-677FFEACC4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096" y="2852937"/>
            <a:ext cx="4128120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7898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Resultados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Genus e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Superfície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l-GR" altLang="en-US" sz="2400" b="1" dirty="0">
                <a:solidFill>
                  <a:srgbClr val="002A5C"/>
                </a:solidFill>
                <a:latin typeface="+mj-lt"/>
              </a:rPr>
              <a:t>Π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>
                <a:solidFill>
                  <a:srgbClr val="002A5C"/>
                </a:solidFill>
              </a:rPr>
              <a:t>Testes e </a:t>
            </a:r>
            <a:r>
              <a:rPr lang="en-US" altLang="en-US" sz="1600" dirty="0" err="1">
                <a:solidFill>
                  <a:srgbClr val="002A5C"/>
                </a:solidFill>
              </a:rPr>
              <a:t>Resultados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C6484CF-1592-DB42-E192-716B91FB1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68" y="2003942"/>
            <a:ext cx="4067147" cy="406714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8ABD13-6730-440C-27C3-7CCAD74F51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555" y="2010730"/>
            <a:ext cx="4067148" cy="406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70807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Resultados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Fractal</a:t>
            </a: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>
                <a:solidFill>
                  <a:srgbClr val="002A5C"/>
                </a:solidFill>
              </a:rPr>
              <a:t>Testes e </a:t>
            </a:r>
            <a:r>
              <a:rPr lang="en-US" altLang="en-US" sz="1600" dirty="0" err="1">
                <a:solidFill>
                  <a:srgbClr val="002A5C"/>
                </a:solidFill>
              </a:rPr>
              <a:t>Resultados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pic>
        <p:nvPicPr>
          <p:cNvPr id="3" name="Imagem 2" descr="Uma imagem com texto&#10;&#10;Descrição gerada automaticamente">
            <a:extLst>
              <a:ext uri="{FF2B5EF4-FFF2-40B4-BE49-F238E27FC236}">
                <a16:creationId xmlns:a16="http://schemas.microsoft.com/office/drawing/2014/main" id="{918A4499-9DAE-39C5-4E93-EADD9C3EF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951" y="2014988"/>
            <a:ext cx="4081636" cy="408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1024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Resultados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Demonstração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de </a:t>
            </a:r>
            <a:r>
              <a:rPr lang="en-GB" altLang="en-US" sz="2400" b="1" i="1" dirty="0">
                <a:solidFill>
                  <a:srgbClr val="002A5C"/>
                </a:solidFill>
                <a:latin typeface="+mj-lt"/>
              </a:rPr>
              <a:t>Sphere Tracing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>
                <a:solidFill>
                  <a:srgbClr val="002A5C"/>
                </a:solidFill>
              </a:rPr>
              <a:t>Testes e </a:t>
            </a:r>
            <a:r>
              <a:rPr lang="en-US" altLang="en-US" sz="1600" dirty="0" err="1">
                <a:solidFill>
                  <a:srgbClr val="002A5C"/>
                </a:solidFill>
              </a:rPr>
              <a:t>Resultados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7EF3F83-CB74-5862-5328-B147E5BC3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2374954"/>
            <a:ext cx="3577580" cy="357758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07B3B27-473E-5564-5034-EEDC8B91C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386402"/>
            <a:ext cx="3577580" cy="357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8335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Performance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Cálculo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por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2400" b="1" i="1" dirty="0">
                <a:solidFill>
                  <a:srgbClr val="002A5C"/>
                </a:solidFill>
                <a:latin typeface="+mj-lt"/>
              </a:rPr>
              <a:t>Software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>
                <a:solidFill>
                  <a:srgbClr val="002A5C"/>
                </a:solidFill>
              </a:rPr>
              <a:t>Testes e </a:t>
            </a:r>
            <a:r>
              <a:rPr lang="en-US" altLang="en-US" sz="1600" dirty="0" err="1">
                <a:solidFill>
                  <a:srgbClr val="002A5C"/>
                </a:solidFill>
              </a:rPr>
              <a:t>Resultados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8153F97-BC2B-9730-C7F9-6F23DEE386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440" y="2546067"/>
            <a:ext cx="4580710" cy="2751751"/>
          </a:xfrm>
          <a:prstGeom prst="rect">
            <a:avLst/>
          </a:prstGeom>
        </p:spPr>
      </p:pic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8405699F-C75F-9569-16C2-1ECAF8857F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752831"/>
              </p:ext>
            </p:extLst>
          </p:nvPr>
        </p:nvGraphicFramePr>
        <p:xfrm>
          <a:off x="336550" y="3000375"/>
          <a:ext cx="3517687" cy="1423905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084600">
                  <a:extLst>
                    <a:ext uri="{9D8B030D-6E8A-4147-A177-3AD203B41FA5}">
                      <a16:colId xmlns:a16="http://schemas.microsoft.com/office/drawing/2014/main" val="2112688641"/>
                    </a:ext>
                  </a:extLst>
                </a:gridCol>
                <a:gridCol w="1179169">
                  <a:extLst>
                    <a:ext uri="{9D8B030D-6E8A-4147-A177-3AD203B41FA5}">
                      <a16:colId xmlns:a16="http://schemas.microsoft.com/office/drawing/2014/main" val="1227962208"/>
                    </a:ext>
                  </a:extLst>
                </a:gridCol>
                <a:gridCol w="1253918">
                  <a:extLst>
                    <a:ext uri="{9D8B030D-6E8A-4147-A177-3AD203B41FA5}">
                      <a16:colId xmlns:a16="http://schemas.microsoft.com/office/drawing/2014/main" val="2645702675"/>
                    </a:ext>
                  </a:extLst>
                </a:gridCol>
              </a:tblGrid>
              <a:tr h="284781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>
                          <a:solidFill>
                            <a:srgbClr val="002A5C"/>
                          </a:solidFill>
                        </a:rPr>
                        <a:t>Threads</a:t>
                      </a:r>
                      <a:endParaRPr lang="pt-PT" sz="1400" dirty="0">
                        <a:solidFill>
                          <a:srgbClr val="002A5C"/>
                        </a:solidFill>
                      </a:endParaRP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>
                          <a:solidFill>
                            <a:srgbClr val="002A5C"/>
                          </a:solidFill>
                        </a:rPr>
                        <a:t>Segundos</a:t>
                      </a: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>
                          <a:solidFill>
                            <a:srgbClr val="002A5C"/>
                          </a:solidFill>
                        </a:rPr>
                        <a:t>h:m’s’’</a:t>
                      </a:r>
                    </a:p>
                  </a:txBody>
                  <a:tcPr marL="70219" marR="70219" marT="35110" marB="35110"/>
                </a:tc>
                <a:extLst>
                  <a:ext uri="{0D108BD9-81ED-4DB2-BD59-A6C34878D82A}">
                    <a16:rowId xmlns:a16="http://schemas.microsoft.com/office/drawing/2014/main" val="1891080450"/>
                  </a:ext>
                </a:extLst>
              </a:tr>
              <a:tr h="284781"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1</a:t>
                      </a: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7087</a:t>
                      </a: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01:58’07’’</a:t>
                      </a:r>
                    </a:p>
                  </a:txBody>
                  <a:tcPr marL="70219" marR="70219" marT="35110" marB="35110"/>
                </a:tc>
                <a:extLst>
                  <a:ext uri="{0D108BD9-81ED-4DB2-BD59-A6C34878D82A}">
                    <a16:rowId xmlns:a16="http://schemas.microsoft.com/office/drawing/2014/main" val="3577534698"/>
                  </a:ext>
                </a:extLst>
              </a:tr>
              <a:tr h="284781"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2</a:t>
                      </a: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5984</a:t>
                      </a: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01:39’44’’</a:t>
                      </a:r>
                    </a:p>
                  </a:txBody>
                  <a:tcPr marL="70219" marR="70219" marT="35110" marB="35110"/>
                </a:tc>
                <a:extLst>
                  <a:ext uri="{0D108BD9-81ED-4DB2-BD59-A6C34878D82A}">
                    <a16:rowId xmlns:a16="http://schemas.microsoft.com/office/drawing/2014/main" val="3768080459"/>
                  </a:ext>
                </a:extLst>
              </a:tr>
              <a:tr h="284781"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4</a:t>
                      </a: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7566</a:t>
                      </a: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02:06’06’’</a:t>
                      </a:r>
                    </a:p>
                  </a:txBody>
                  <a:tcPr marL="70219" marR="70219" marT="35110" marB="35110"/>
                </a:tc>
                <a:extLst>
                  <a:ext uri="{0D108BD9-81ED-4DB2-BD59-A6C34878D82A}">
                    <a16:rowId xmlns:a16="http://schemas.microsoft.com/office/drawing/2014/main" val="4239502208"/>
                  </a:ext>
                </a:extLst>
              </a:tr>
              <a:tr h="284781"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6</a:t>
                      </a: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10414</a:t>
                      </a:r>
                    </a:p>
                  </a:txBody>
                  <a:tcPr marL="70219" marR="70219" marT="35110" marB="35110"/>
                </a:tc>
                <a:tc>
                  <a:txBody>
                    <a:bodyPr/>
                    <a:lstStyle/>
                    <a:p>
                      <a:pPr algn="r"/>
                      <a:r>
                        <a:rPr lang="pt-PT" sz="1400" dirty="0"/>
                        <a:t>02:53’34</a:t>
                      </a:r>
                    </a:p>
                  </a:txBody>
                  <a:tcPr marL="70219" marR="70219" marT="35110" marB="35110"/>
                </a:tc>
                <a:extLst>
                  <a:ext uri="{0D108BD9-81ED-4DB2-BD59-A6C34878D82A}">
                    <a16:rowId xmlns:a16="http://schemas.microsoft.com/office/drawing/2014/main" val="1908080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34862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1">
            <a:extLst>
              <a:ext uri="{FF2B5EF4-FFF2-40B4-BE49-F238E27FC236}">
                <a16:creationId xmlns:a16="http://schemas.microsoft.com/office/drawing/2014/main" id="{C18F4C25-120E-248B-2CB1-54D774EFA0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39CE8F78-9A81-4A00-AC6E-2D67616D4C98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en-US" altLang="en-US" sz="1200" b="1"/>
          </a:p>
        </p:txBody>
      </p:sp>
      <p:sp>
        <p:nvSpPr>
          <p:cNvPr id="8195" name="Text Box 2">
            <a:extLst>
              <a:ext uri="{FF2B5EF4-FFF2-40B4-BE49-F238E27FC236}">
                <a16:creationId xmlns:a16="http://schemas.microsoft.com/office/drawing/2014/main" id="{3A2BA0F9-74D9-5AC6-61A7-4AC334E7AF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pt-PT" altLang="en-US" sz="4200">
                <a:solidFill>
                  <a:srgbClr val="CC0000"/>
                </a:solidFill>
                <a:latin typeface="Georgia" panose="02040502050405020303" pitchFamily="18" charset="0"/>
              </a:rPr>
              <a:t>Objetivos</a:t>
            </a:r>
            <a:endParaRPr lang="pt-PT" altLang="en-US" sz="4200" i="1">
              <a:solidFill>
                <a:srgbClr val="CC0000"/>
              </a:solidFill>
              <a:latin typeface="Georgia" panose="02040502050405020303" pitchFamily="18" charset="0"/>
            </a:endParaRPr>
          </a:p>
        </p:txBody>
      </p:sp>
      <p:sp>
        <p:nvSpPr>
          <p:cNvPr id="6148" name="Text Box 3">
            <a:extLst>
              <a:ext uri="{FF2B5EF4-FFF2-40B4-BE49-F238E27FC236}">
                <a16:creationId xmlns:a16="http://schemas.microsoft.com/office/drawing/2014/main" id="{3C5A5C9D-2202-C36B-2082-31F32509F1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773238"/>
            <a:ext cx="7348538" cy="435292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n-lt"/>
              </a:rPr>
              <a:t>Objetivos</a:t>
            </a:r>
            <a:r>
              <a:rPr lang="en-GB" altLang="en-US" sz="2400" b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sz="2400" b="1" dirty="0">
                <a:solidFill>
                  <a:srgbClr val="002A5C"/>
                </a:solidFill>
                <a:latin typeface="+mn-lt"/>
              </a:rPr>
              <a:t>Secundários</a:t>
            </a:r>
            <a:r>
              <a:rPr lang="en-GB" altLang="en-US" sz="2400" b="1" dirty="0">
                <a:solidFill>
                  <a:srgbClr val="002A5C"/>
                </a:solidFill>
                <a:latin typeface="+mn-lt"/>
              </a:rPr>
              <a:t>: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GB" altLang="en-US" sz="2400" b="1" dirty="0">
              <a:solidFill>
                <a:srgbClr val="002A5C"/>
              </a:solidFill>
              <a:latin typeface="+mn-lt"/>
            </a:endParaRP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Funções implícitas e as suas </a:t>
            </a:r>
            <a:r>
              <a:rPr lang="pt-PT" altLang="en-US" sz="2400" dirty="0" err="1">
                <a:solidFill>
                  <a:srgbClr val="002A5C"/>
                </a:solidFill>
                <a:latin typeface="+mn-lt"/>
              </a:rPr>
              <a:t>iso</a:t>
            </a: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-superfícies;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Modelo de </a:t>
            </a:r>
            <a:r>
              <a:rPr lang="pt-PT" altLang="en-US" sz="2400" dirty="0" err="1">
                <a:solidFill>
                  <a:srgbClr val="002A5C"/>
                </a:solidFill>
                <a:latin typeface="+mn-lt"/>
              </a:rPr>
              <a:t>renderização</a:t>
            </a: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 por volume;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Algoritmo de </a:t>
            </a:r>
            <a:r>
              <a:rPr lang="pt-PT" altLang="en-US" sz="2400" i="1" dirty="0" err="1">
                <a:solidFill>
                  <a:srgbClr val="002A5C"/>
                </a:solidFill>
                <a:latin typeface="+mn-lt"/>
              </a:rPr>
              <a:t>ray</a:t>
            </a:r>
            <a:r>
              <a:rPr lang="pt-PT" altLang="en-US" sz="2400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sz="2400" i="1" dirty="0" err="1">
                <a:solidFill>
                  <a:srgbClr val="002A5C"/>
                </a:solidFill>
                <a:latin typeface="+mn-lt"/>
              </a:rPr>
              <a:t>marching</a:t>
            </a: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;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Aceleração por hardware em </a:t>
            </a:r>
            <a:r>
              <a:rPr lang="pt-PT" altLang="en-US" sz="2400" i="1" dirty="0" err="1">
                <a:solidFill>
                  <a:srgbClr val="002A5C"/>
                </a:solidFill>
                <a:latin typeface="+mn-lt"/>
              </a:rPr>
              <a:t>OpenGL</a:t>
            </a:r>
            <a:r>
              <a:rPr lang="pt-PT" altLang="en-US" sz="2400" i="1" dirty="0">
                <a:solidFill>
                  <a:srgbClr val="002A5C"/>
                </a:solidFill>
                <a:latin typeface="+mn-lt"/>
              </a:rPr>
              <a:t>®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Diferenças entre execuções usando:</a:t>
            </a:r>
          </a:p>
          <a:p>
            <a:pPr marL="1085850" lvl="1" indent="-342900"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pt-PT" altLang="en-US" sz="2400" b="1" i="1" dirty="0">
                <a:solidFill>
                  <a:srgbClr val="002A5C"/>
                </a:solidFill>
                <a:latin typeface="+mn-lt"/>
              </a:rPr>
              <a:t>CPU</a:t>
            </a:r>
            <a:r>
              <a:rPr lang="pt-PT" altLang="en-US" sz="2400" i="1" dirty="0">
                <a:solidFill>
                  <a:srgbClr val="002A5C"/>
                </a:solidFill>
                <a:latin typeface="+mn-lt"/>
              </a:rPr>
              <a:t> single-</a:t>
            </a:r>
            <a:r>
              <a:rPr lang="pt-PT" altLang="en-US" sz="2400" i="1" dirty="0" err="1">
                <a:solidFill>
                  <a:srgbClr val="002A5C"/>
                </a:solidFill>
                <a:latin typeface="+mn-lt"/>
              </a:rPr>
              <a:t>threaded</a:t>
            </a:r>
            <a:endParaRPr lang="pt-PT" altLang="en-US" sz="2400" i="1" dirty="0">
              <a:solidFill>
                <a:srgbClr val="002A5C"/>
              </a:solidFill>
              <a:latin typeface="+mn-lt"/>
            </a:endParaRPr>
          </a:p>
          <a:p>
            <a:pPr marL="1085850" lvl="1" indent="-342900"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pt-PT" altLang="en-US" sz="2400" b="1" i="1" dirty="0">
                <a:solidFill>
                  <a:srgbClr val="002A5C"/>
                </a:solidFill>
                <a:latin typeface="+mn-lt"/>
              </a:rPr>
              <a:t>CPU</a:t>
            </a:r>
            <a:r>
              <a:rPr lang="pt-PT" altLang="en-US" sz="2400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sz="2400" i="1" dirty="0" err="1">
                <a:solidFill>
                  <a:srgbClr val="002A5C"/>
                </a:solidFill>
                <a:latin typeface="+mn-lt"/>
              </a:rPr>
              <a:t>multi-threaded</a:t>
            </a:r>
            <a:endParaRPr lang="pt-PT" altLang="en-US" sz="2400" i="1" dirty="0">
              <a:solidFill>
                <a:srgbClr val="002A5C"/>
              </a:solidFill>
              <a:latin typeface="+mn-lt"/>
            </a:endParaRPr>
          </a:p>
          <a:p>
            <a:pPr marL="1085850" lvl="1" indent="-342900">
              <a:buClr>
                <a:srgbClr val="000000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Aceleração por </a:t>
            </a:r>
            <a:r>
              <a:rPr lang="pt-PT" altLang="en-US" sz="2400" b="1" i="1" dirty="0">
                <a:solidFill>
                  <a:srgbClr val="002A5C"/>
                </a:solidFill>
                <a:latin typeface="+mn-lt"/>
              </a:rPr>
              <a:t>GPU</a:t>
            </a:r>
            <a:endParaRPr lang="pt-PT" altLang="en-US" sz="2400" i="1" dirty="0">
              <a:solidFill>
                <a:srgbClr val="002A5C"/>
              </a:solidFill>
              <a:latin typeface="+mn-lt"/>
            </a:endParaRP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pt-PT" altLang="en-US" sz="2400" dirty="0">
              <a:solidFill>
                <a:srgbClr val="002A5C"/>
              </a:solidFill>
              <a:latin typeface="+mn-l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">
            <a:extLst>
              <a:ext uri="{FF2B5EF4-FFF2-40B4-BE49-F238E27FC236}">
                <a16:creationId xmlns:a16="http://schemas.microsoft.com/office/drawing/2014/main" id="{E539A5B3-4A43-715B-9E0D-DB45B44888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1A06DB4-BB67-427A-888E-17AF4C2CF2B3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en-US" sz="1200" b="1"/>
          </a:p>
        </p:txBody>
      </p:sp>
      <p:sp>
        <p:nvSpPr>
          <p:cNvPr id="10243" name="Text Box 2">
            <a:extLst>
              <a:ext uri="{FF2B5EF4-FFF2-40B4-BE49-F238E27FC236}">
                <a16:creationId xmlns:a16="http://schemas.microsoft.com/office/drawing/2014/main" id="{31AD3EE7-1540-D813-5DF5-CE4CF68DFD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672" y="2656247"/>
            <a:ext cx="7359650" cy="154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pt-PT" altLang="en-US" sz="6000" dirty="0">
                <a:solidFill>
                  <a:srgbClr val="CC0000"/>
                </a:solidFill>
                <a:latin typeface="Georgia" panose="02040502050405020303" pitchFamily="18" charset="0"/>
              </a:rPr>
              <a:t>Conclusão e 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pt-PT" altLang="en-US" sz="6000" dirty="0">
                <a:solidFill>
                  <a:srgbClr val="CC0000"/>
                </a:solidFill>
                <a:latin typeface="Georgia" panose="02040502050405020303" pitchFamily="18" charset="0"/>
              </a:rPr>
              <a:t>Trabalho Futuro</a:t>
            </a:r>
            <a:endParaRPr lang="pt-PT" altLang="en-US" sz="4200" dirty="0">
              <a:solidFill>
                <a:srgbClr val="CC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45757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0"/>
            <a:ext cx="7359650" cy="41373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Alcançados: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Objetivo principal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Todos os objetivos secundários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+mn-lt"/>
            </a:endParaRPr>
          </a:p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lnSpc>
                <a:spcPct val="20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Cálculo por 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software 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revelou-se</a:t>
            </a:r>
            <a:r>
              <a:rPr lang="pt-PT" altLang="en-US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não adequado </a:t>
            </a:r>
            <a:r>
              <a:rPr lang="pt-PT" altLang="en-US" dirty="0">
                <a:solidFill>
                  <a:srgbClr val="002A5C"/>
                </a:solidFill>
                <a:latin typeface="+mn-lt"/>
              </a:rPr>
              <a:t>para uso prático;</a:t>
            </a:r>
          </a:p>
          <a:p>
            <a:pPr marL="285750" indent="-285750">
              <a:lnSpc>
                <a:spcPct val="20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dirty="0">
                <a:solidFill>
                  <a:srgbClr val="002A5C"/>
                </a:solidFill>
                <a:latin typeface="+mn-lt"/>
              </a:rPr>
              <a:t>Algoritmo </a:t>
            </a:r>
            <a:r>
              <a:rPr lang="en-GB" altLang="en-US" sz="1800" dirty="0">
                <a:solidFill>
                  <a:srgbClr val="002A5C"/>
                </a:solidFill>
                <a:latin typeface="+mj-lt"/>
              </a:rPr>
              <a:t>naïve </a:t>
            </a:r>
            <a:r>
              <a:rPr lang="en-GB" altLang="en-US" sz="1800" dirty="0" err="1">
                <a:solidFill>
                  <a:srgbClr val="002A5C"/>
                </a:solidFill>
                <a:latin typeface="+mj-lt"/>
              </a:rPr>
              <a:t>revelou</a:t>
            </a:r>
            <a:r>
              <a:rPr lang="en-GB" altLang="en-US" sz="1800" dirty="0">
                <a:solidFill>
                  <a:srgbClr val="002A5C"/>
                </a:solidFill>
                <a:latin typeface="+mj-lt"/>
              </a:rPr>
              <a:t>-se </a:t>
            </a:r>
            <a:r>
              <a:rPr lang="en-GB" altLang="en-US" sz="1800" b="1" dirty="0" err="1">
                <a:solidFill>
                  <a:srgbClr val="002A5C"/>
                </a:solidFill>
                <a:latin typeface="+mj-lt"/>
              </a:rPr>
              <a:t>adequado</a:t>
            </a:r>
            <a:r>
              <a:rPr lang="en-GB" altLang="en-US" sz="18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1800" dirty="0" err="1">
                <a:solidFill>
                  <a:srgbClr val="002A5C"/>
                </a:solidFill>
                <a:latin typeface="+mj-lt"/>
              </a:rPr>
              <a:t>na</a:t>
            </a:r>
            <a:r>
              <a:rPr lang="en-GB" altLang="en-US" sz="1800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1800" dirty="0" err="1">
                <a:solidFill>
                  <a:srgbClr val="002A5C"/>
                </a:solidFill>
                <a:latin typeface="+mj-lt"/>
              </a:rPr>
              <a:t>exceção</a:t>
            </a:r>
            <a:r>
              <a:rPr lang="en-GB" altLang="en-US" sz="1800" dirty="0">
                <a:solidFill>
                  <a:srgbClr val="002A5C"/>
                </a:solidFill>
                <a:latin typeface="+mj-lt"/>
              </a:rPr>
              <a:t> de </a:t>
            </a:r>
            <a:r>
              <a:rPr lang="en-GB" altLang="en-US" sz="1800" dirty="0" err="1">
                <a:solidFill>
                  <a:srgbClr val="002A5C"/>
                </a:solidFill>
                <a:latin typeface="+mj-lt"/>
              </a:rPr>
              <a:t>fractais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;</a:t>
            </a:r>
          </a:p>
          <a:p>
            <a:pPr marL="285750" indent="-285750">
              <a:lnSpc>
                <a:spcPct val="20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Algoritmo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i="1" dirty="0">
                <a:solidFill>
                  <a:srgbClr val="002A5C"/>
                </a:solidFill>
                <a:latin typeface="+mj-lt"/>
              </a:rPr>
              <a:t>sphere tracing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demonstra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um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uso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limitado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, mas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eficiente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;</a:t>
            </a:r>
          </a:p>
        </p:txBody>
      </p:sp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Conclusões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Implementação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28210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0"/>
            <a:ext cx="7359650" cy="41373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 marL="285750" indent="-285750">
              <a:lnSpc>
                <a:spcPct val="20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Recurso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a outros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algoritmos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;</a:t>
            </a:r>
          </a:p>
          <a:p>
            <a:pPr marL="285750" indent="-285750">
              <a:lnSpc>
                <a:spcPct val="20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Uso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de </a:t>
            </a:r>
            <a:r>
              <a:rPr lang="en-GB" altLang="en-US" i="1" dirty="0">
                <a:solidFill>
                  <a:srgbClr val="002A5C"/>
                </a:solidFill>
                <a:latin typeface="+mj-lt"/>
              </a:rPr>
              <a:t>compute shaders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;</a:t>
            </a:r>
          </a:p>
          <a:p>
            <a:pPr marL="285750" indent="-285750">
              <a:lnSpc>
                <a:spcPct val="20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Optimização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do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algoritmo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1800" dirty="0">
                <a:solidFill>
                  <a:srgbClr val="002A5C"/>
                </a:solidFill>
                <a:latin typeface="+mj-lt"/>
              </a:rPr>
              <a:t>naïve;</a:t>
            </a:r>
          </a:p>
          <a:p>
            <a:pPr marL="285750" indent="-285750">
              <a:lnSpc>
                <a:spcPct val="20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Estudar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a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área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matemática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do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cálculo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de </a:t>
            </a:r>
            <a:r>
              <a:rPr lang="en-GB" altLang="en-US" dirty="0" err="1">
                <a:solidFill>
                  <a:srgbClr val="002A5C"/>
                </a:solidFill>
                <a:latin typeface="+mj-lt"/>
              </a:rPr>
              <a:t>uma</a:t>
            </a:r>
            <a:r>
              <a:rPr lang="en-GB" altLang="en-US" dirty="0">
                <a:solidFill>
                  <a:srgbClr val="002A5C"/>
                </a:solidFill>
                <a:latin typeface="+mj-lt"/>
              </a:rPr>
              <a:t> SDF;</a:t>
            </a:r>
          </a:p>
        </p:txBody>
      </p:sp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Trabalho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</a:t>
            </a: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Futuro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Implementação</a:t>
            </a:r>
            <a:endParaRPr lang="en-US" altLang="en-US" sz="1600" dirty="0">
              <a:solidFill>
                <a:srgbClr val="002A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9342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">
            <a:extLst>
              <a:ext uri="{FF2B5EF4-FFF2-40B4-BE49-F238E27FC236}">
                <a16:creationId xmlns:a16="http://schemas.microsoft.com/office/drawing/2014/main" id="{E539A5B3-4A43-715B-9E0D-DB45B44888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1A06DB4-BB67-427A-888E-17AF4C2CF2B3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en-US" altLang="en-US" sz="1200" b="1"/>
          </a:p>
        </p:txBody>
      </p:sp>
      <p:sp>
        <p:nvSpPr>
          <p:cNvPr id="10243" name="Text Box 2">
            <a:extLst>
              <a:ext uri="{FF2B5EF4-FFF2-40B4-BE49-F238E27FC236}">
                <a16:creationId xmlns:a16="http://schemas.microsoft.com/office/drawing/2014/main" id="{31AD3EE7-1540-D813-5DF5-CE4CF68DFD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250" y="2781300"/>
            <a:ext cx="7359650" cy="681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pt-PT" altLang="en-US" sz="6000">
                <a:solidFill>
                  <a:srgbClr val="CC0000"/>
                </a:solidFill>
                <a:latin typeface="Georgia" panose="02040502050405020303" pitchFamily="18" charset="0"/>
              </a:rPr>
              <a:t>Conceitos Base</a:t>
            </a:r>
            <a:endParaRPr lang="pt-PT" altLang="en-US" sz="4200" i="1">
              <a:solidFill>
                <a:srgbClr val="CC0000"/>
              </a:solidFill>
              <a:latin typeface="Georgia" panose="02040502050405020303" pitchFamily="18" charset="0"/>
            </a:endParaRPr>
          </a:p>
        </p:txBody>
      </p:sp>
      <p:sp>
        <p:nvSpPr>
          <p:cNvPr id="6148" name="Text Box 3">
            <a:extLst>
              <a:ext uri="{FF2B5EF4-FFF2-40B4-BE49-F238E27FC236}">
                <a16:creationId xmlns:a16="http://schemas.microsoft.com/office/drawing/2014/main" id="{707295A8-6F88-26B5-6FC9-A2058F774A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250" y="3462338"/>
            <a:ext cx="7348538" cy="6810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pt-PT" altLang="en-US" sz="2400" dirty="0">
                <a:solidFill>
                  <a:srgbClr val="002A5C"/>
                </a:solidFill>
                <a:latin typeface="+mn-lt"/>
              </a:rPr>
              <a:t>Breve introdução ao Estado da Arte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Funções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</a:t>
            </a: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Implícitas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6148" name="Text Box 3">
            <a:extLst>
              <a:ext uri="{FF2B5EF4-FFF2-40B4-BE49-F238E27FC236}">
                <a16:creationId xmlns:a16="http://schemas.microsoft.com/office/drawing/2014/main" id="{121685F8-E856-6DDC-D2C6-FB2F40889546}"/>
              </a:ext>
            </a:extLst>
          </p:cNvPr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 bwMode="auto">
          <a:xfrm>
            <a:off x="1460500" y="1916832"/>
            <a:ext cx="7348538" cy="4209331"/>
          </a:xfrm>
          <a:prstGeom prst="rect">
            <a:avLst/>
          </a:prstGeom>
          <a:blipFill>
            <a:blip r:embed="rId3"/>
            <a:stretch>
              <a:fillRect l="-747"/>
            </a:stretch>
          </a:blipFill>
          <a:ln>
            <a:noFill/>
          </a:ln>
          <a:effectLst/>
        </p:spPr>
        <p:txBody>
          <a:bodyPr/>
          <a:lstStyle/>
          <a:p>
            <a:r>
              <a:rPr lang="pt-PT">
                <a:noFill/>
              </a:rPr>
              <a:t> 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Funções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Explicitas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pic>
        <p:nvPicPr>
          <p:cNvPr id="12294" name="Imagem 8">
            <a:extLst>
              <a:ext uri="{FF2B5EF4-FFF2-40B4-BE49-F238E27FC236}">
                <a16:creationId xmlns:a16="http://schemas.microsoft.com/office/drawing/2014/main" id="{808220C5-9310-D355-C70E-4D6CE1E4C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675" y="3927475"/>
            <a:ext cx="3419475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5" name="Imagem 10">
            <a:extLst>
              <a:ext uri="{FF2B5EF4-FFF2-40B4-BE49-F238E27FC236}">
                <a16:creationId xmlns:a16="http://schemas.microsoft.com/office/drawing/2014/main" id="{97D056D3-C395-E4C7-1BE8-12074C294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1941513"/>
            <a:ext cx="3419475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Funções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</a:t>
            </a: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Implícitas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Definição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 Box 3">
                <a:extLst>
                  <a:ext uri="{FF2B5EF4-FFF2-40B4-BE49-F238E27FC236}">
                    <a16:creationId xmlns:a16="http://schemas.microsoft.com/office/drawing/2014/main" id="{1177F080-9C1C-5623-880A-E9C29B3A8F4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60500" y="1988840"/>
                <a:ext cx="7348538" cy="413732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buClr>
                    <a:srgbClr val="000000"/>
                  </a:buClr>
                  <a:buSzPct val="100000"/>
                  <a:defRPr/>
                </a:pPr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  <a:p>
                <a:pPr>
                  <a:buClr>
                    <a:srgbClr val="000000"/>
                  </a:buClr>
                  <a:buSzPct val="100000"/>
                  <a:defRPr/>
                </a:pP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Definição matemática: </a:t>
                </a:r>
              </a:p>
              <a:p>
                <a:pPr marL="285750" indent="-285750"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  <a:defRPr/>
                </a:pPr>
                <a14:m>
                  <m:oMath xmlns:m="http://schemas.openxmlformats.org/officeDocument/2006/math"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en-US" b="0" i="1" smtClean="0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altLang="en-US" b="0" i="1" smtClean="0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altLang="en-US" b="0" i="1" smtClean="0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GB" altLang="en-US" i="1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altLang="en-US" i="1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altLang="en-US" b="0" i="1" smtClean="0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GB" altLang="en-US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=0,  </m:t>
                    </m:r>
                    <m:sSup>
                      <m:sSupPr>
                        <m:ctrlP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  <a:p>
                <a:pPr>
                  <a:buClr>
                    <a:srgbClr val="000000"/>
                  </a:buClr>
                  <a:buSzPct val="100000"/>
                  <a:defRPr/>
                </a:pPr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  <a:p>
                <a:pPr>
                  <a:buClr>
                    <a:srgbClr val="000000"/>
                  </a:buClr>
                  <a:buSzPct val="100000"/>
                  <a:defRPr/>
                </a:pPr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  <a:p>
                <a:pPr>
                  <a:buClr>
                    <a:srgbClr val="000000"/>
                  </a:buClr>
                  <a:buSzPct val="100000"/>
                  <a:defRPr/>
                </a:pPr>
                <a:r>
                  <a:rPr lang="pt-PT" altLang="en-US" i="1" dirty="0">
                    <a:solidFill>
                      <a:srgbClr val="002A5C"/>
                    </a:solidFill>
                    <a:latin typeface="+mn-lt"/>
                  </a:rPr>
                  <a:t>e.g., </a:t>
                </a:r>
                <a:r>
                  <a:rPr lang="pt-PT" altLang="en-US" dirty="0">
                    <a:solidFill>
                      <a:srgbClr val="002A5C"/>
                    </a:solidFill>
                    <a:latin typeface="+mn-lt"/>
                  </a:rPr>
                  <a:t>Esfera:</a:t>
                </a:r>
              </a:p>
              <a:p>
                <a:pPr marL="285750" indent="-285750">
                  <a:buClr>
                    <a:srgbClr val="000000"/>
                  </a:buClr>
                  <a:buSzPct val="100000"/>
                  <a:buFont typeface="Arial" panose="020B0604020202020204" pitchFamily="34" charset="0"/>
                  <a:buChar char="•"/>
                  <a:defRPr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altLang="en-US" i="1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altLang="en-US" i="1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altLang="en-US" i="1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 +</m:t>
                    </m:r>
                  </m:oMath>
                </a14:m>
                <a:r>
                  <a:rPr lang="en-GB" altLang="en-US" dirty="0">
                    <a:solidFill>
                      <a:srgbClr val="002A5C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altLang="en-US" i="1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altLang="en-US" b="0" i="1" smtClean="0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GB" altLang="en-US" i="1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 +</m:t>
                    </m:r>
                    <m:sSup>
                      <m:sSupPr>
                        <m:ctrlP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altLang="en-US" i="1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altLang="en-US" b="0" i="1" smtClean="0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GB" altLang="en-US" i="1">
                                <a:solidFill>
                                  <a:srgbClr val="002A5C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altLang="en-US" b="0" i="1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altLang="en-US" b="0" i="1" smtClean="0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altLang="en-US" i="1">
                            <a:solidFill>
                              <a:srgbClr val="002A5C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altLang="en-US" b="0" i="0" smtClean="0">
                        <a:solidFill>
                          <a:srgbClr val="002A5C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pt-PT" altLang="en-US" dirty="0">
                  <a:solidFill>
                    <a:srgbClr val="002A5C"/>
                  </a:solidFill>
                  <a:latin typeface="+mn-lt"/>
                </a:endParaRPr>
              </a:p>
            </p:txBody>
          </p:sp>
        </mc:Choice>
        <mc:Fallback>
          <p:sp>
            <p:nvSpPr>
              <p:cNvPr id="9" name="Text Box 3">
                <a:extLst>
                  <a:ext uri="{FF2B5EF4-FFF2-40B4-BE49-F238E27FC236}">
                    <a16:creationId xmlns:a16="http://schemas.microsoft.com/office/drawing/2014/main" id="{1177F080-9C1C-5623-880A-E9C29B3A8F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60500" y="1988840"/>
                <a:ext cx="7348538" cy="4137323"/>
              </a:xfrm>
              <a:prstGeom prst="rect">
                <a:avLst/>
              </a:prstGeom>
              <a:blipFill>
                <a:blip r:embed="rId3"/>
                <a:stretch>
                  <a:fillRect l="-747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m 3">
            <a:extLst>
              <a:ext uri="{FF2B5EF4-FFF2-40B4-BE49-F238E27FC236}">
                <a16:creationId xmlns:a16="http://schemas.microsoft.com/office/drawing/2014/main" id="{87102BE0-3EB8-FA6D-5B22-A5754C28CB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501" y="2009031"/>
            <a:ext cx="2688538" cy="271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33223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Renderização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de </a:t>
            </a: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Superfícies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Visualização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de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cor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0"/>
            <a:ext cx="7348538" cy="41373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+mn-lt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811B287-4CAE-5F63-9A4C-55240330A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8860" y="2091337"/>
            <a:ext cx="5991817" cy="393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79963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Renderização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de </a:t>
            </a: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Superfícies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Visualização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de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cor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0"/>
            <a:ext cx="7348538" cy="41373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>
              <a:buClr>
                <a:srgbClr val="000000"/>
              </a:buClr>
              <a:buSzPct val="100000"/>
              <a:defRPr/>
            </a:pPr>
            <a:endParaRPr lang="pt-PT" altLang="en-US" dirty="0">
              <a:solidFill>
                <a:srgbClr val="002A5C"/>
              </a:solidFill>
              <a:latin typeface="+mn-lt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811B287-4CAE-5F63-9A4C-55240330A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8860" y="2091337"/>
            <a:ext cx="5991817" cy="393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12109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>
                <a16:creationId xmlns:a16="http://schemas.microsoft.com/office/drawing/2014/main" id="{DED4EFD5-2068-77AA-4C1B-F14906173F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6308725"/>
            <a:ext cx="5048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fld id="{55C5844A-0792-47EF-80FC-BB6FFCBF5C85}" type="slidenum">
              <a:rPr lang="en-US" altLang="en-US" sz="1200" b="1"/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 sz="1200" b="1"/>
          </a:p>
        </p:txBody>
      </p:sp>
      <p:sp>
        <p:nvSpPr>
          <p:cNvPr id="6147" name="Text Box 2">
            <a:extLst>
              <a:ext uri="{FF2B5EF4-FFF2-40B4-BE49-F238E27FC236}">
                <a16:creationId xmlns:a16="http://schemas.microsoft.com/office/drawing/2014/main" id="{0E674F7D-C355-B1B7-F4D7-30906CAFF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274638"/>
            <a:ext cx="7359650" cy="128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Renderização</a:t>
            </a:r>
            <a:r>
              <a:rPr lang="en-GB" altLang="en-US" sz="4200" dirty="0">
                <a:solidFill>
                  <a:srgbClr val="CC0000"/>
                </a:solidFill>
                <a:latin typeface="+mj-lt"/>
              </a:rPr>
              <a:t> de </a:t>
            </a:r>
            <a:r>
              <a:rPr lang="en-GB" altLang="en-US" sz="4200" dirty="0" err="1">
                <a:solidFill>
                  <a:srgbClr val="CC0000"/>
                </a:solidFill>
                <a:latin typeface="+mj-lt"/>
              </a:rPr>
              <a:t>Superfícies</a:t>
            </a:r>
            <a:endParaRPr lang="en-GB" altLang="en-US" sz="4200" dirty="0">
              <a:solidFill>
                <a:srgbClr val="CC0000"/>
              </a:solidFill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26E6982-97B4-F979-F2DA-AA41CEE675E6}"/>
              </a:ext>
            </a:extLst>
          </p:cNvPr>
          <p:cNvSpPr txBox="1"/>
          <p:nvPr/>
        </p:nvSpPr>
        <p:spPr>
          <a:xfrm>
            <a:off x="1460500" y="1406525"/>
            <a:ext cx="73485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Metodos</a:t>
            </a:r>
            <a:r>
              <a:rPr lang="en-GB" altLang="en-US" sz="2400" b="1" dirty="0">
                <a:solidFill>
                  <a:srgbClr val="002A5C"/>
                </a:solidFill>
                <a:latin typeface="+mj-lt"/>
              </a:rPr>
              <a:t> de </a:t>
            </a:r>
            <a:r>
              <a:rPr lang="en-GB" altLang="en-US" sz="2400" b="1" dirty="0" err="1">
                <a:solidFill>
                  <a:srgbClr val="002A5C"/>
                </a:solidFill>
                <a:latin typeface="+mj-lt"/>
              </a:rPr>
              <a:t>Renderização</a:t>
            </a:r>
            <a:endParaRPr lang="en-GB" altLang="en-US" sz="2400" b="1" dirty="0">
              <a:solidFill>
                <a:srgbClr val="002A5C"/>
              </a:solidFill>
              <a:latin typeface="+mj-lt"/>
            </a:endParaRPr>
          </a:p>
        </p:txBody>
      </p:sp>
      <p:sp>
        <p:nvSpPr>
          <p:cNvPr id="12296" name="Text Box 1">
            <a:extLst>
              <a:ext uri="{FF2B5EF4-FFF2-40B4-BE49-F238E27FC236}">
                <a16:creationId xmlns:a16="http://schemas.microsoft.com/office/drawing/2014/main" id="{E114FC02-E6A4-1DE1-537E-B823C2020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125" y="6249988"/>
            <a:ext cx="223202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32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212E67"/>
                </a:solidFill>
                <a:latin typeface="Georgia" panose="02040502050405020303" pitchFamily="18" charset="0"/>
                <a:cs typeface="Bitstream Vera Sans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600" dirty="0" err="1">
                <a:solidFill>
                  <a:srgbClr val="002A5C"/>
                </a:solidFill>
              </a:rPr>
              <a:t>Conceitos</a:t>
            </a:r>
            <a:r>
              <a:rPr lang="en-US" altLang="en-US" sz="1600" dirty="0">
                <a:solidFill>
                  <a:srgbClr val="002A5C"/>
                </a:solidFill>
              </a:rPr>
              <a:t> Base</a:t>
            </a: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1177F080-9C1C-5623-880A-E9C29B3A8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500" y="1988840"/>
            <a:ext cx="7348538" cy="413732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/>
          <a:lstStyle/>
          <a:p>
            <a:pPr marL="285750" indent="-285750">
              <a:lnSpc>
                <a:spcPct val="15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dirty="0">
                <a:solidFill>
                  <a:srgbClr val="002A5C"/>
                </a:solidFill>
                <a:latin typeface="+mn-lt"/>
              </a:rPr>
              <a:t>Rasterização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Ray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 </a:t>
            </a: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Tracing</a:t>
            </a:r>
            <a:endParaRPr lang="pt-PT" altLang="en-US" b="1" i="1" dirty="0">
              <a:solidFill>
                <a:srgbClr val="002A5C"/>
              </a:solidFill>
              <a:latin typeface="+mn-lt"/>
            </a:endParaRP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pt-PT" altLang="en-US" b="1" i="1" dirty="0" err="1">
                <a:solidFill>
                  <a:srgbClr val="002A5C"/>
                </a:solidFill>
                <a:latin typeface="+mn-lt"/>
              </a:rPr>
              <a:t>Ray</a:t>
            </a:r>
            <a:r>
              <a:rPr lang="pt-PT" altLang="en-US" b="1" i="1" dirty="0">
                <a:solidFill>
                  <a:srgbClr val="002A5C"/>
                </a:solidFill>
                <a:latin typeface="+mn-lt"/>
              </a:rPr>
              <a:t> Casting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611FFA8-CC83-8B33-A176-D6C61F0571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2074596"/>
            <a:ext cx="2232025" cy="1984642"/>
          </a:xfrm>
          <a:prstGeom prst="rect">
            <a:avLst/>
          </a:prstGeom>
        </p:spPr>
      </p:pic>
      <p:pic>
        <p:nvPicPr>
          <p:cNvPr id="11" name="Imagem 10" descr="Uma imagem com interior&#10;&#10;Descrição gerada automaticamente">
            <a:extLst>
              <a:ext uri="{FF2B5EF4-FFF2-40B4-BE49-F238E27FC236}">
                <a16:creationId xmlns:a16="http://schemas.microsoft.com/office/drawing/2014/main" id="{3F898F9A-3A9E-01FC-13AC-79CF42A151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4183063"/>
            <a:ext cx="2232025" cy="2232025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732BD9EA-BB7C-B402-425C-CB3C164E36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166" y="4184650"/>
            <a:ext cx="2179545" cy="206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799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a do Office">
      <a:majorFont>
        <a:latin typeface="Georgia"/>
        <a:ea typeface=""/>
        <a:cs typeface="Bitstream Vera Sans"/>
      </a:majorFont>
      <a:minorFont>
        <a:latin typeface="Georgia"/>
        <a:ea typeface=""/>
        <a:cs typeface="Bitstream Vera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Bitstream Vera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Bitstream Vera Sans" charset="0"/>
          </a:defRPr>
        </a:defPPr>
      </a:lstStyle>
    </a:lnDef>
  </a:objectDefaults>
  <a:extraClrSchemeLst>
    <a:extraClrScheme>
      <a:clrScheme name="Tema do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a do 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Tema do Offi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a do Office">
      <a:majorFont>
        <a:latin typeface="Georgia"/>
        <a:ea typeface=""/>
        <a:cs typeface="Bitstream Vera Sans"/>
      </a:majorFont>
      <a:minorFont>
        <a:latin typeface="Georgia"/>
        <a:ea typeface=""/>
        <a:cs typeface="Bitstream Vera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Bitstream Vera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Bitstream Vera Sans" charset="0"/>
          </a:defRPr>
        </a:defPPr>
      </a:lstStyle>
    </a:lnDef>
  </a:objectDefaults>
  <a:extraClrSchemeLst>
    <a:extraClrScheme>
      <a:clrScheme name="Tema do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a do 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2383</TotalTime>
  <Words>913</Words>
  <Application>Microsoft Office PowerPoint</Application>
  <PresentationFormat>Apresentação no Ecrã (4:3)</PresentationFormat>
  <Paragraphs>278</Paragraphs>
  <Slides>32</Slides>
  <Notes>32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32</vt:i4>
      </vt:variant>
    </vt:vector>
  </HeadingPairs>
  <TitlesOfParts>
    <vt:vector size="41" baseType="lpstr">
      <vt:lpstr>Arial</vt:lpstr>
      <vt:lpstr>Bitstream Vera Sans</vt:lpstr>
      <vt:lpstr>Georgia</vt:lpstr>
      <vt:lpstr>Times New Roman</vt:lpstr>
      <vt:lpstr>DejaVu Sans</vt:lpstr>
      <vt:lpstr>Wingdings</vt:lpstr>
      <vt:lpstr>Wingdings 3</vt:lpstr>
      <vt:lpstr>Tema do Office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Raquel  Rosa</dc:creator>
  <cp:lastModifiedBy>DIOGO CASTANHEIRA SIMÕES</cp:lastModifiedBy>
  <cp:revision>22</cp:revision>
  <cp:lastPrinted>1601-01-01T00:00:00Z</cp:lastPrinted>
  <dcterms:created xsi:type="dcterms:W3CDTF">2016-11-16T15:24:04Z</dcterms:created>
  <dcterms:modified xsi:type="dcterms:W3CDTF">2022-07-22T05:52:26Z</dcterms:modified>
</cp:coreProperties>
</file>

<file path=docProps/thumbnail.jpeg>
</file>